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3" r:id="rId1"/>
  </p:sldMasterIdLst>
  <p:notesMasterIdLst>
    <p:notesMasterId r:id="rId59"/>
  </p:notesMasterIdLst>
  <p:sldIdLst>
    <p:sldId id="256" r:id="rId2"/>
    <p:sldId id="257" r:id="rId3"/>
    <p:sldId id="258" r:id="rId4"/>
    <p:sldId id="259" r:id="rId5"/>
    <p:sldId id="260" r:id="rId6"/>
    <p:sldId id="261" r:id="rId7"/>
    <p:sldId id="309" r:id="rId8"/>
    <p:sldId id="263" r:id="rId9"/>
    <p:sldId id="262" r:id="rId10"/>
    <p:sldId id="264" r:id="rId11"/>
    <p:sldId id="310"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308"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314" r:id="rId45"/>
    <p:sldId id="296" r:id="rId46"/>
    <p:sldId id="297" r:id="rId47"/>
    <p:sldId id="298" r:id="rId48"/>
    <p:sldId id="299" r:id="rId49"/>
    <p:sldId id="300" r:id="rId50"/>
    <p:sldId id="301" r:id="rId51"/>
    <p:sldId id="302" r:id="rId52"/>
    <p:sldId id="303" r:id="rId53"/>
    <p:sldId id="304" r:id="rId54"/>
    <p:sldId id="305" r:id="rId55"/>
    <p:sldId id="306" r:id="rId56"/>
    <p:sldId id="313" r:id="rId57"/>
    <p:sldId id="307" r:id="rId5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Times New Roman"/>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4d2c7e5de3_2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4d2c7e5de3_2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g4d2c7e5de3_2_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pPr marL="0" lvl="0" indent="0" algn="r" rtl="0">
                <a:spcBef>
                  <a:spcPts val="0"/>
                </a:spcBef>
                <a:spcAft>
                  <a:spcPts val="0"/>
                </a:spcAft>
                <a:buClr>
                  <a:srgbClr val="000000"/>
                </a:buClr>
                <a:buSzPts val="1200"/>
                <a:buFont typeface="Times New Roman"/>
                <a:buNone/>
              </a:pPr>
              <a:t>14</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Factorial</a:t>
            </a:r>
            <a:endParaRPr dirty="0"/>
          </a:p>
        </p:txBody>
      </p:sp>
      <p:sp>
        <p:nvSpPr>
          <p:cNvPr id="586" name="Google Shape;58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7" name="Google Shape;69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481564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4" name="Google Shape;74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0" name="Google Shape;76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7" name="Google Shape;76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d2c7e5de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d2c7e5de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4d2c7e5de3_0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pPr marL="0" lvl="0" indent="0" algn="r" rtl="0">
                <a:spcBef>
                  <a:spcPts val="0"/>
                </a:spcBef>
                <a:spcAft>
                  <a:spcPts val="0"/>
                </a:spcAft>
                <a:buClr>
                  <a:srgbClr val="000000"/>
                </a:buClr>
                <a:buSzPts val="1200"/>
                <a:buFont typeface="Times New Roman"/>
                <a:buNone/>
              </a:pPr>
              <a:t>5</a:t>
            </a:fld>
            <a:endParaRPr sz="1400">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 </a:t>
            </a:r>
            <a:r>
              <a:rPr lang="en-US" dirty="0" err="1"/>
              <a:t>Sel</a:t>
            </a:r>
            <a:endParaRPr dirty="0"/>
          </a:p>
        </p:txBody>
      </p:sp>
      <p:sp>
        <p:nvSpPr>
          <p:cNvPr id="802" name="Google Shape;80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It’s a very linear approach</a:t>
            </a:r>
            <a:endParaRPr dirty="0"/>
          </a:p>
        </p:txBody>
      </p:sp>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37383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 name="Google Shape;79;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80" name="Google Shape;80;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81" name="Google Shape;81;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0" name="Google Shape;90;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5" name="Google Shape;95;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96" name="Google Shape;96;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97" name="Google Shape;97;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98" name="Google Shape;98;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99" name="Google Shape;99;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05" name="Google Shape;105;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06" name="Google Shape;106;p1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1" name="Google Shape;111;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112" name="Google Shape;112;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6"/>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4 Content" type="fourObj">
  <p:cSld name="FOUR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600200"/>
            <a:ext cx="4038600" cy="21859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4648200" y="1600200"/>
            <a:ext cx="4038600" cy="21859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4"/>
          <p:cNvSpPr txBox="1">
            <a:spLocks noGrp="1"/>
          </p:cNvSpPr>
          <p:nvPr>
            <p:ph type="body" idx="3"/>
          </p:nvPr>
        </p:nvSpPr>
        <p:spPr>
          <a:xfrm>
            <a:off x="457200" y="3938588"/>
            <a:ext cx="4038600" cy="2187575"/>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4"/>
          <p:cNvSpPr txBox="1">
            <a:spLocks noGrp="1"/>
          </p:cNvSpPr>
          <p:nvPr>
            <p:ph type="body" idx="4"/>
          </p:nvPr>
        </p:nvSpPr>
        <p:spPr>
          <a:xfrm>
            <a:off x="4648200" y="3938588"/>
            <a:ext cx="4038600" cy="2187575"/>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6"/>
          <p:cNvSpPr>
            <a:spLocks noGrp="1"/>
          </p:cNvSpPr>
          <p:nvPr>
            <p:ph type="clipArt" idx="2"/>
          </p:nvPr>
        </p:nvSpPr>
        <p:spPr>
          <a:xfrm>
            <a:off x="457200" y="1600200"/>
            <a:ext cx="4038600" cy="4525963"/>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6"/>
          <p:cNvSpPr txBox="1">
            <a:spLocks noGrp="1"/>
          </p:cNvSpPr>
          <p:nvPr>
            <p:ph type="body" idx="1"/>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7"/>
          <p:cNvSpPr txBox="1">
            <a:spLocks noGrp="1"/>
          </p:cNvSpPr>
          <p:nvPr>
            <p:ph type="body" idx="2"/>
          </p:nvPr>
        </p:nvSpPr>
        <p:spPr>
          <a:xfrm>
            <a:off x="4648200" y="1600200"/>
            <a:ext cx="4038600" cy="21859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7"/>
          <p:cNvSpPr txBox="1">
            <a:spLocks noGrp="1"/>
          </p:cNvSpPr>
          <p:nvPr>
            <p:ph type="body" idx="3"/>
          </p:nvPr>
        </p:nvSpPr>
        <p:spPr>
          <a:xfrm>
            <a:off x="4648200" y="3938588"/>
            <a:ext cx="4038600" cy="2187575"/>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9"/>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4" name="Google Shape;74;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1" i="0" u="none" strike="noStrike" cap="none">
                <a:solidFill>
                  <a:srgbClr val="A50021"/>
                </a:solidFill>
                <a:latin typeface="Arial"/>
                <a:ea typeface="Arial"/>
                <a:cs typeface="Arial"/>
                <a:sym typeface="Arial"/>
              </a:defRPr>
            </a:lvl1pPr>
            <a:lvl2pPr marR="0" lvl="1" algn="ctr" rtl="0">
              <a:spcBef>
                <a:spcPts val="0"/>
              </a:spcBef>
              <a:spcAft>
                <a:spcPts val="0"/>
              </a:spcAft>
              <a:buSzPts val="1400"/>
              <a:buNone/>
              <a:defRPr sz="4400" b="1" i="0" u="none" strike="noStrike" cap="none">
                <a:solidFill>
                  <a:srgbClr val="A50021"/>
                </a:solidFill>
                <a:latin typeface="Arial"/>
                <a:ea typeface="Arial"/>
                <a:cs typeface="Arial"/>
                <a:sym typeface="Arial"/>
              </a:defRPr>
            </a:lvl2pPr>
            <a:lvl3pPr marR="0" lvl="2" algn="ctr" rtl="0">
              <a:spcBef>
                <a:spcPts val="0"/>
              </a:spcBef>
              <a:spcAft>
                <a:spcPts val="0"/>
              </a:spcAft>
              <a:buSzPts val="1400"/>
              <a:buNone/>
              <a:defRPr sz="4400" b="1" i="0" u="none" strike="noStrike" cap="none">
                <a:solidFill>
                  <a:srgbClr val="A50021"/>
                </a:solidFill>
                <a:latin typeface="Arial"/>
                <a:ea typeface="Arial"/>
                <a:cs typeface="Arial"/>
                <a:sym typeface="Arial"/>
              </a:defRPr>
            </a:lvl3pPr>
            <a:lvl4pPr marR="0" lvl="3" algn="ctr" rtl="0">
              <a:spcBef>
                <a:spcPts val="0"/>
              </a:spcBef>
              <a:spcAft>
                <a:spcPts val="0"/>
              </a:spcAft>
              <a:buSzPts val="1400"/>
              <a:buNone/>
              <a:defRPr sz="4400" b="1" i="0" u="none" strike="noStrike" cap="none">
                <a:solidFill>
                  <a:srgbClr val="A50021"/>
                </a:solidFill>
                <a:latin typeface="Arial"/>
                <a:ea typeface="Arial"/>
                <a:cs typeface="Arial"/>
                <a:sym typeface="Arial"/>
              </a:defRPr>
            </a:lvl4pPr>
            <a:lvl5pPr marR="0" lvl="4" algn="ctr" rtl="0">
              <a:spcBef>
                <a:spcPts val="0"/>
              </a:spcBef>
              <a:spcAft>
                <a:spcPts val="0"/>
              </a:spcAft>
              <a:buSzPts val="1400"/>
              <a:buNone/>
              <a:defRPr sz="4400" b="1" i="0" u="none" strike="noStrike" cap="none">
                <a:solidFill>
                  <a:srgbClr val="A50021"/>
                </a:solidFill>
                <a:latin typeface="Arial"/>
                <a:ea typeface="Arial"/>
                <a:cs typeface="Arial"/>
                <a:sym typeface="Arial"/>
              </a:defRPr>
            </a:lvl5pPr>
            <a:lvl6pPr marR="0" lvl="5" algn="ctr" rtl="0">
              <a:spcBef>
                <a:spcPts val="0"/>
              </a:spcBef>
              <a:spcAft>
                <a:spcPts val="0"/>
              </a:spcAft>
              <a:buSzPts val="1400"/>
              <a:buNone/>
              <a:defRPr sz="4400" b="1" i="0" u="none" strike="noStrike" cap="none">
                <a:solidFill>
                  <a:srgbClr val="A50021"/>
                </a:solidFill>
                <a:latin typeface="Arial"/>
                <a:ea typeface="Arial"/>
                <a:cs typeface="Arial"/>
                <a:sym typeface="Arial"/>
              </a:defRPr>
            </a:lvl6pPr>
            <a:lvl7pPr marR="0" lvl="6" algn="ctr" rtl="0">
              <a:spcBef>
                <a:spcPts val="0"/>
              </a:spcBef>
              <a:spcAft>
                <a:spcPts val="0"/>
              </a:spcAft>
              <a:buSzPts val="1400"/>
              <a:buNone/>
              <a:defRPr sz="4400" b="1" i="0" u="none" strike="noStrike" cap="none">
                <a:solidFill>
                  <a:srgbClr val="A50021"/>
                </a:solidFill>
                <a:latin typeface="Arial"/>
                <a:ea typeface="Arial"/>
                <a:cs typeface="Arial"/>
                <a:sym typeface="Arial"/>
              </a:defRPr>
            </a:lvl7pPr>
            <a:lvl8pPr marR="0" lvl="7" algn="ctr" rtl="0">
              <a:spcBef>
                <a:spcPts val="0"/>
              </a:spcBef>
              <a:spcAft>
                <a:spcPts val="0"/>
              </a:spcAft>
              <a:buSzPts val="1400"/>
              <a:buNone/>
              <a:defRPr sz="4400" b="1" i="0" u="none" strike="noStrike" cap="none">
                <a:solidFill>
                  <a:srgbClr val="A50021"/>
                </a:solidFill>
                <a:latin typeface="Arial"/>
                <a:ea typeface="Arial"/>
                <a:cs typeface="Arial"/>
                <a:sym typeface="Arial"/>
              </a:defRPr>
            </a:lvl8pPr>
            <a:lvl9pPr marR="0" lvl="8" algn="ctr" rtl="0">
              <a:spcBef>
                <a:spcPts val="0"/>
              </a:spcBef>
              <a:spcAft>
                <a:spcPts val="0"/>
              </a:spcAft>
              <a:buSzPts val="1400"/>
              <a:buNone/>
              <a:defRPr sz="4400" b="1" i="0" u="none" strike="noStrike" cap="none">
                <a:solidFill>
                  <a:srgbClr val="A5002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8400"/>
            <a:ext cx="5867400" cy="47625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r>
              <a:rPr lang="en-US"/>
              <a:t>	</a:t>
            </a:r>
            <a:fld id="{00000000-1234-1234-1234-123412341234}" type="slidenum">
              <a:rPr lang="en-US"/>
              <a:pPr marL="0" lvl="0" indent="0" algn="r" rtl="0">
                <a:spcBef>
                  <a:spcPts val="0"/>
                </a:spcBef>
                <a:spcAft>
                  <a:spcPts val="0"/>
                </a:spcAft>
                <a:buNone/>
              </a:pPr>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nalyticsvidhya.com/blog/2016/12/introduction-to-feature-selection-methods-with-an-example-or-how-to-select-the-right-variabl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s.ccsu.edu/~markov/ccsu_courses/mdl.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nalyticsvidhya.com/blog/2016/12/introduction-to-feature-selection-methods-with-an-example-or-how-to-select-the-right-variabl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nalyticsvidhya.com/blog/2016/12/introduction-to-feature-selection-methods-with-an-example-or-how-to-select-the-right-variabl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ctrTitle"/>
          </p:nvPr>
        </p:nvSpPr>
        <p:spPr>
          <a:xfrm>
            <a:off x="152400" y="1371600"/>
            <a:ext cx="8839200" cy="2514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2800"/>
              <a:buFont typeface="Arial"/>
              <a:buNone/>
            </a:pPr>
            <a:r>
              <a:rPr lang="en-US" sz="2800" b="1" i="0" u="none">
                <a:solidFill>
                  <a:srgbClr val="A50021"/>
                </a:solidFill>
                <a:latin typeface="Arial"/>
                <a:ea typeface="Arial"/>
                <a:cs typeface="Arial"/>
                <a:sym typeface="Arial"/>
              </a:rPr>
              <a:t>Chapter 7</a:t>
            </a:r>
            <a:br>
              <a:rPr lang="en-US" sz="2800" b="1" i="0" u="none">
                <a:solidFill>
                  <a:srgbClr val="A50021"/>
                </a:solidFill>
                <a:latin typeface="Arial"/>
                <a:ea typeface="Arial"/>
                <a:cs typeface="Arial"/>
                <a:sym typeface="Arial"/>
              </a:rPr>
            </a:br>
            <a:r>
              <a:rPr lang="en-US" sz="3600" b="1" i="0" u="none">
                <a:solidFill>
                  <a:srgbClr val="A50021"/>
                </a:solidFill>
                <a:latin typeface="Arial"/>
                <a:ea typeface="Arial"/>
                <a:cs typeface="Arial"/>
                <a:sym typeface="Arial"/>
              </a:rPr>
              <a:t>FEATURE </a:t>
            </a:r>
            <a:br>
              <a:rPr lang="en-US" sz="3600" b="1" i="0" u="none">
                <a:solidFill>
                  <a:srgbClr val="A50021"/>
                </a:solidFill>
                <a:latin typeface="Arial"/>
                <a:ea typeface="Arial"/>
                <a:cs typeface="Arial"/>
                <a:sym typeface="Arial"/>
              </a:rPr>
            </a:br>
            <a:r>
              <a:rPr lang="en-US" sz="3600" b="1" i="0" u="none">
                <a:solidFill>
                  <a:srgbClr val="A50021"/>
                </a:solidFill>
                <a:latin typeface="Arial"/>
                <a:ea typeface="Arial"/>
                <a:cs typeface="Arial"/>
                <a:sym typeface="Arial"/>
              </a:rPr>
              <a:t>EXTRACTION AND SELECTION </a:t>
            </a:r>
            <a:br>
              <a:rPr lang="en-US" sz="3600" b="1" i="0" u="none">
                <a:solidFill>
                  <a:srgbClr val="A50021"/>
                </a:solidFill>
                <a:latin typeface="Arial"/>
                <a:ea typeface="Arial"/>
                <a:cs typeface="Arial"/>
                <a:sym typeface="Arial"/>
              </a:rPr>
            </a:br>
            <a:r>
              <a:rPr lang="en-US" sz="3600" b="1" i="0" u="none">
                <a:solidFill>
                  <a:srgbClr val="A50021"/>
                </a:solidFill>
                <a:latin typeface="Arial"/>
                <a:ea typeface="Arial"/>
                <a:cs typeface="Arial"/>
                <a:sym typeface="Arial"/>
              </a:rPr>
              <a:t>METHODS</a:t>
            </a:r>
            <a:br>
              <a:rPr lang="en-US" sz="3600" b="1" i="0" u="none">
                <a:solidFill>
                  <a:srgbClr val="A50021"/>
                </a:solidFill>
                <a:latin typeface="Arial"/>
                <a:ea typeface="Arial"/>
                <a:cs typeface="Arial"/>
                <a:sym typeface="Arial"/>
              </a:rPr>
            </a:br>
            <a:r>
              <a:rPr lang="en-US" sz="2800" b="1" i="0" u="none">
                <a:solidFill>
                  <a:srgbClr val="A50021"/>
                </a:solidFill>
                <a:latin typeface="Arial"/>
                <a:ea typeface="Arial"/>
                <a:cs typeface="Arial"/>
                <a:sym typeface="Arial"/>
              </a:rPr>
              <a:t>Part 3</a:t>
            </a:r>
            <a:endParaRPr/>
          </a:p>
        </p:txBody>
      </p:sp>
      <p:sp>
        <p:nvSpPr>
          <p:cNvPr id="120" name="Google Shape;120;p17"/>
          <p:cNvSpPr txBox="1"/>
          <p:nvPr/>
        </p:nvSpPr>
        <p:spPr>
          <a:xfrm>
            <a:off x="0" y="3962400"/>
            <a:ext cx="9144000" cy="1676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 </a:t>
            </a:r>
            <a:r>
              <a:rPr lang="en-US" sz="2800" b="1" i="0" u="none" strike="noStrike" cap="none">
                <a:solidFill>
                  <a:schemeClr val="dk1"/>
                </a:solidFill>
                <a:latin typeface="Arial"/>
                <a:ea typeface="Arial"/>
                <a:cs typeface="Arial"/>
                <a:sym typeface="Arial"/>
              </a:rPr>
              <a:t>Cios / Pedrycz / Swiniarski / Kurgan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195" name="Google Shape;195;p25"/>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10</a:t>
            </a:fld>
            <a:endParaRPr/>
          </a:p>
        </p:txBody>
      </p:sp>
      <p:sp>
        <p:nvSpPr>
          <p:cNvPr id="196" name="Google Shape;196;p25"/>
          <p:cNvSpPr txBox="1"/>
          <p:nvPr/>
        </p:nvSpPr>
        <p:spPr>
          <a:xfrm>
            <a:off x="2133600" y="5791200"/>
            <a:ext cx="4876800" cy="396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    A closed-loop feature selection method</a:t>
            </a:r>
            <a:endParaRPr/>
          </a:p>
        </p:txBody>
      </p:sp>
      <p:grpSp>
        <p:nvGrpSpPr>
          <p:cNvPr id="197" name="Google Shape;197;p25"/>
          <p:cNvGrpSpPr/>
          <p:nvPr/>
        </p:nvGrpSpPr>
        <p:grpSpPr>
          <a:xfrm>
            <a:off x="990600" y="762000"/>
            <a:ext cx="6975475" cy="4664076"/>
            <a:chOff x="1408112" y="569912"/>
            <a:chExt cx="6518275" cy="4206875"/>
          </a:xfrm>
        </p:grpSpPr>
        <p:sp>
          <p:nvSpPr>
            <p:cNvPr id="198" name="Google Shape;198;p25"/>
            <p:cNvSpPr txBox="1"/>
            <p:nvPr/>
          </p:nvSpPr>
          <p:spPr>
            <a:xfrm>
              <a:off x="1408112" y="849312"/>
              <a:ext cx="1120775" cy="839787"/>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99" name="Google Shape;199;p25"/>
            <p:cNvSpPr txBox="1"/>
            <p:nvPr/>
          </p:nvSpPr>
          <p:spPr>
            <a:xfrm>
              <a:off x="3087687" y="849312"/>
              <a:ext cx="1127125" cy="839787"/>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0" name="Google Shape;200;p25"/>
            <p:cNvSpPr txBox="1"/>
            <p:nvPr/>
          </p:nvSpPr>
          <p:spPr>
            <a:xfrm>
              <a:off x="4773612" y="849312"/>
              <a:ext cx="1120775" cy="839787"/>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1" name="Google Shape;201;p25"/>
            <p:cNvSpPr txBox="1"/>
            <p:nvPr/>
          </p:nvSpPr>
          <p:spPr>
            <a:xfrm>
              <a:off x="6454775" y="849312"/>
              <a:ext cx="1052512" cy="839787"/>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02" name="Google Shape;202;p25"/>
            <p:cNvCxnSpPr/>
            <p:nvPr/>
          </p:nvCxnSpPr>
          <p:spPr>
            <a:xfrm>
              <a:off x="3581400" y="569912"/>
              <a:ext cx="1587" cy="279400"/>
            </a:xfrm>
            <a:prstGeom prst="straightConnector1">
              <a:avLst/>
            </a:prstGeom>
            <a:noFill/>
            <a:ln w="12700" cap="flat" cmpd="sng">
              <a:solidFill>
                <a:srgbClr val="000000"/>
              </a:solidFill>
              <a:prstDash val="solid"/>
              <a:miter lim="800000"/>
              <a:headEnd type="none" w="med" len="med"/>
              <a:tailEnd type="none" w="med" len="med"/>
            </a:ln>
          </p:spPr>
        </p:cxnSp>
        <p:sp>
          <p:nvSpPr>
            <p:cNvPr id="203" name="Google Shape;203;p25"/>
            <p:cNvSpPr/>
            <p:nvPr/>
          </p:nvSpPr>
          <p:spPr>
            <a:xfrm>
              <a:off x="3538537" y="673100"/>
              <a:ext cx="85725" cy="176212"/>
            </a:xfrm>
            <a:custGeom>
              <a:avLst/>
              <a:gdLst/>
              <a:ahLst/>
              <a:cxnLst/>
              <a:rect l="l" t="t" r="r" b="b"/>
              <a:pathLst>
                <a:path w="54" h="111" extrusionOk="0">
                  <a:moveTo>
                    <a:pt x="54" y="0"/>
                  </a:moveTo>
                  <a:lnTo>
                    <a:pt x="27" y="111"/>
                  </a:lnTo>
                  <a:lnTo>
                    <a:pt x="0" y="0"/>
                  </a:lnTo>
                  <a:lnTo>
                    <a:pt x="27" y="0"/>
                  </a:lnTo>
                  <a:lnTo>
                    <a:pt x="54"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4" name="Google Shape;204;p25"/>
            <p:cNvSpPr/>
            <p:nvPr/>
          </p:nvSpPr>
          <p:spPr>
            <a:xfrm>
              <a:off x="3538537" y="673100"/>
              <a:ext cx="85725" cy="176212"/>
            </a:xfrm>
            <a:custGeom>
              <a:avLst/>
              <a:gdLst/>
              <a:ahLst/>
              <a:cxnLst/>
              <a:rect l="l" t="t" r="r" b="b"/>
              <a:pathLst>
                <a:path w="54" h="111" extrusionOk="0">
                  <a:moveTo>
                    <a:pt x="54" y="0"/>
                  </a:moveTo>
                  <a:lnTo>
                    <a:pt x="27" y="111"/>
                  </a:lnTo>
                  <a:lnTo>
                    <a:pt x="0" y="0"/>
                  </a:lnTo>
                  <a:lnTo>
                    <a:pt x="27" y="0"/>
                  </a:lnTo>
                  <a:lnTo>
                    <a:pt x="54" y="0"/>
                  </a:lnTo>
                </a:path>
              </a:pathLst>
            </a:custGeom>
            <a:noFill/>
            <a:ln w="127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05" name="Google Shape;205;p25"/>
            <p:cNvCxnSpPr/>
            <p:nvPr/>
          </p:nvCxnSpPr>
          <p:spPr>
            <a:xfrm>
              <a:off x="3654425" y="1689100"/>
              <a:ext cx="1587" cy="560387"/>
            </a:xfrm>
            <a:prstGeom prst="straightConnector1">
              <a:avLst/>
            </a:prstGeom>
            <a:noFill/>
            <a:ln w="12700" cap="flat" cmpd="sng">
              <a:solidFill>
                <a:srgbClr val="000000"/>
              </a:solidFill>
              <a:prstDash val="solid"/>
              <a:miter lim="800000"/>
              <a:headEnd type="none" w="med" len="med"/>
              <a:tailEnd type="none" w="med" len="med"/>
            </a:ln>
          </p:spPr>
        </p:cxnSp>
        <p:sp>
          <p:nvSpPr>
            <p:cNvPr id="206" name="Google Shape;206;p25"/>
            <p:cNvSpPr/>
            <p:nvPr/>
          </p:nvSpPr>
          <p:spPr>
            <a:xfrm>
              <a:off x="3605212" y="2079625"/>
              <a:ext cx="92075" cy="169862"/>
            </a:xfrm>
            <a:custGeom>
              <a:avLst/>
              <a:gdLst/>
              <a:ahLst/>
              <a:cxnLst/>
              <a:rect l="l" t="t" r="r" b="b"/>
              <a:pathLst>
                <a:path w="58" h="107" extrusionOk="0">
                  <a:moveTo>
                    <a:pt x="58" y="0"/>
                  </a:moveTo>
                  <a:lnTo>
                    <a:pt x="31" y="107"/>
                  </a:lnTo>
                  <a:lnTo>
                    <a:pt x="0" y="0"/>
                  </a:lnTo>
                  <a:lnTo>
                    <a:pt x="31" y="0"/>
                  </a:lnTo>
                  <a:lnTo>
                    <a:pt x="5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7" name="Google Shape;207;p25"/>
            <p:cNvSpPr/>
            <p:nvPr/>
          </p:nvSpPr>
          <p:spPr>
            <a:xfrm>
              <a:off x="3605212" y="2079625"/>
              <a:ext cx="92075" cy="169862"/>
            </a:xfrm>
            <a:custGeom>
              <a:avLst/>
              <a:gdLst/>
              <a:ahLst/>
              <a:cxnLst/>
              <a:rect l="l" t="t" r="r" b="b"/>
              <a:pathLst>
                <a:path w="58" h="107" extrusionOk="0">
                  <a:moveTo>
                    <a:pt x="58" y="0"/>
                  </a:moveTo>
                  <a:lnTo>
                    <a:pt x="31" y="107"/>
                  </a:lnTo>
                  <a:lnTo>
                    <a:pt x="0" y="0"/>
                  </a:lnTo>
                  <a:lnTo>
                    <a:pt x="31" y="0"/>
                  </a:lnTo>
                  <a:lnTo>
                    <a:pt x="58" y="0"/>
                  </a:lnTo>
                </a:path>
              </a:pathLst>
            </a:custGeom>
            <a:noFill/>
            <a:ln w="127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08" name="Google Shape;208;p25"/>
            <p:cNvCxnSpPr/>
            <p:nvPr/>
          </p:nvCxnSpPr>
          <p:spPr>
            <a:xfrm>
              <a:off x="2528887" y="1270000"/>
              <a:ext cx="558800" cy="1587"/>
            </a:xfrm>
            <a:prstGeom prst="straightConnector1">
              <a:avLst/>
            </a:prstGeom>
            <a:noFill/>
            <a:ln w="12700" cap="flat" cmpd="sng">
              <a:solidFill>
                <a:srgbClr val="000000"/>
              </a:solidFill>
              <a:prstDash val="solid"/>
              <a:miter lim="800000"/>
              <a:headEnd type="none" w="med" len="med"/>
              <a:tailEnd type="none" w="med" len="med"/>
            </a:ln>
          </p:spPr>
        </p:cxnSp>
        <p:sp>
          <p:nvSpPr>
            <p:cNvPr id="209" name="Google Shape;209;p25"/>
            <p:cNvSpPr/>
            <p:nvPr/>
          </p:nvSpPr>
          <p:spPr>
            <a:xfrm>
              <a:off x="2917825" y="1227137"/>
              <a:ext cx="169862" cy="85725"/>
            </a:xfrm>
            <a:custGeom>
              <a:avLst/>
              <a:gdLst/>
              <a:ahLst/>
              <a:cxnLst/>
              <a:rect l="l" t="t" r="r" b="b"/>
              <a:pathLst>
                <a:path w="107" h="54" extrusionOk="0">
                  <a:moveTo>
                    <a:pt x="0" y="0"/>
                  </a:moveTo>
                  <a:lnTo>
                    <a:pt x="107" y="27"/>
                  </a:lnTo>
                  <a:lnTo>
                    <a:pt x="0" y="54"/>
                  </a:lnTo>
                  <a:lnTo>
                    <a:pt x="0" y="27"/>
                  </a:lnTo>
                  <a:lnTo>
                    <a:pt x="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0" name="Google Shape;210;p25"/>
            <p:cNvSpPr/>
            <p:nvPr/>
          </p:nvSpPr>
          <p:spPr>
            <a:xfrm>
              <a:off x="2917825" y="1227137"/>
              <a:ext cx="169862" cy="85725"/>
            </a:xfrm>
            <a:custGeom>
              <a:avLst/>
              <a:gdLst/>
              <a:ahLst/>
              <a:cxnLst/>
              <a:rect l="l" t="t" r="r" b="b"/>
              <a:pathLst>
                <a:path w="107" h="54" extrusionOk="0">
                  <a:moveTo>
                    <a:pt x="0" y="0"/>
                  </a:moveTo>
                  <a:lnTo>
                    <a:pt x="107" y="27"/>
                  </a:lnTo>
                  <a:lnTo>
                    <a:pt x="0" y="54"/>
                  </a:lnTo>
                  <a:lnTo>
                    <a:pt x="0" y="27"/>
                  </a:lnTo>
                  <a:lnTo>
                    <a:pt x="0" y="0"/>
                  </a:lnTo>
                </a:path>
              </a:pathLst>
            </a:custGeom>
            <a:noFill/>
            <a:ln w="127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11" name="Google Shape;211;p25"/>
            <p:cNvCxnSpPr/>
            <p:nvPr/>
          </p:nvCxnSpPr>
          <p:spPr>
            <a:xfrm>
              <a:off x="4214812" y="1270000"/>
              <a:ext cx="558800" cy="1587"/>
            </a:xfrm>
            <a:prstGeom prst="straightConnector1">
              <a:avLst/>
            </a:prstGeom>
            <a:noFill/>
            <a:ln w="12700" cap="flat" cmpd="sng">
              <a:solidFill>
                <a:srgbClr val="000000"/>
              </a:solidFill>
              <a:prstDash val="solid"/>
              <a:miter lim="800000"/>
              <a:headEnd type="none" w="med" len="med"/>
              <a:tailEnd type="none" w="med" len="med"/>
            </a:ln>
          </p:spPr>
        </p:cxnSp>
        <p:sp>
          <p:nvSpPr>
            <p:cNvPr id="212" name="Google Shape;212;p25"/>
            <p:cNvSpPr/>
            <p:nvPr/>
          </p:nvSpPr>
          <p:spPr>
            <a:xfrm>
              <a:off x="4597400" y="1227137"/>
              <a:ext cx="176212" cy="85725"/>
            </a:xfrm>
            <a:custGeom>
              <a:avLst/>
              <a:gdLst/>
              <a:ahLst/>
              <a:cxnLst/>
              <a:rect l="l" t="t" r="r" b="b"/>
              <a:pathLst>
                <a:path w="111" h="54" extrusionOk="0">
                  <a:moveTo>
                    <a:pt x="0" y="0"/>
                  </a:moveTo>
                  <a:lnTo>
                    <a:pt x="111" y="27"/>
                  </a:lnTo>
                  <a:lnTo>
                    <a:pt x="0" y="54"/>
                  </a:lnTo>
                  <a:lnTo>
                    <a:pt x="0" y="27"/>
                  </a:lnTo>
                  <a:lnTo>
                    <a:pt x="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3" name="Google Shape;213;p25"/>
            <p:cNvSpPr/>
            <p:nvPr/>
          </p:nvSpPr>
          <p:spPr>
            <a:xfrm>
              <a:off x="4597400" y="1227137"/>
              <a:ext cx="176212" cy="85725"/>
            </a:xfrm>
            <a:custGeom>
              <a:avLst/>
              <a:gdLst/>
              <a:ahLst/>
              <a:cxnLst/>
              <a:rect l="l" t="t" r="r" b="b"/>
              <a:pathLst>
                <a:path w="111" h="54" extrusionOk="0">
                  <a:moveTo>
                    <a:pt x="0" y="0"/>
                  </a:moveTo>
                  <a:lnTo>
                    <a:pt x="111" y="27"/>
                  </a:lnTo>
                  <a:lnTo>
                    <a:pt x="0" y="54"/>
                  </a:lnTo>
                  <a:lnTo>
                    <a:pt x="0" y="27"/>
                  </a:lnTo>
                  <a:lnTo>
                    <a:pt x="0" y="0"/>
                  </a:lnTo>
                </a:path>
              </a:pathLst>
            </a:custGeom>
            <a:noFill/>
            <a:ln w="127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14" name="Google Shape;214;p25"/>
            <p:cNvCxnSpPr/>
            <p:nvPr/>
          </p:nvCxnSpPr>
          <p:spPr>
            <a:xfrm>
              <a:off x="4633912" y="2743200"/>
              <a:ext cx="280987" cy="212725"/>
            </a:xfrm>
            <a:prstGeom prst="straightConnector1">
              <a:avLst/>
            </a:prstGeom>
            <a:noFill/>
            <a:ln w="12700" cap="flat" cmpd="sng">
              <a:solidFill>
                <a:srgbClr val="000000"/>
              </a:solidFill>
              <a:prstDash val="solid"/>
              <a:miter lim="800000"/>
              <a:headEnd type="none" w="med" len="med"/>
              <a:tailEnd type="none" w="med" len="med"/>
            </a:ln>
          </p:spPr>
        </p:cxnSp>
        <p:cxnSp>
          <p:nvCxnSpPr>
            <p:cNvPr id="215" name="Google Shape;215;p25"/>
            <p:cNvCxnSpPr/>
            <p:nvPr/>
          </p:nvCxnSpPr>
          <p:spPr>
            <a:xfrm>
              <a:off x="5894387" y="1270000"/>
              <a:ext cx="560387" cy="1587"/>
            </a:xfrm>
            <a:prstGeom prst="straightConnector1">
              <a:avLst/>
            </a:prstGeom>
            <a:noFill/>
            <a:ln w="12700" cap="flat" cmpd="sng">
              <a:solidFill>
                <a:srgbClr val="000000"/>
              </a:solidFill>
              <a:prstDash val="solid"/>
              <a:miter lim="800000"/>
              <a:headEnd type="none" w="med" len="med"/>
              <a:tailEnd type="none" w="med" len="med"/>
            </a:ln>
          </p:spPr>
        </p:cxnSp>
        <p:sp>
          <p:nvSpPr>
            <p:cNvPr id="216" name="Google Shape;216;p25"/>
            <p:cNvSpPr/>
            <p:nvPr/>
          </p:nvSpPr>
          <p:spPr>
            <a:xfrm>
              <a:off x="6276975" y="1227137"/>
              <a:ext cx="177800" cy="85725"/>
            </a:xfrm>
            <a:custGeom>
              <a:avLst/>
              <a:gdLst/>
              <a:ahLst/>
              <a:cxnLst/>
              <a:rect l="l" t="t" r="r" b="b"/>
              <a:pathLst>
                <a:path w="112" h="54" extrusionOk="0">
                  <a:moveTo>
                    <a:pt x="0" y="0"/>
                  </a:moveTo>
                  <a:lnTo>
                    <a:pt x="112" y="27"/>
                  </a:lnTo>
                  <a:lnTo>
                    <a:pt x="0" y="54"/>
                  </a:lnTo>
                  <a:lnTo>
                    <a:pt x="4" y="27"/>
                  </a:lnTo>
                  <a:lnTo>
                    <a:pt x="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7" name="Google Shape;217;p25"/>
            <p:cNvSpPr/>
            <p:nvPr/>
          </p:nvSpPr>
          <p:spPr>
            <a:xfrm>
              <a:off x="6276975" y="1227137"/>
              <a:ext cx="177800" cy="85725"/>
            </a:xfrm>
            <a:custGeom>
              <a:avLst/>
              <a:gdLst/>
              <a:ahLst/>
              <a:cxnLst/>
              <a:rect l="l" t="t" r="r" b="b"/>
              <a:pathLst>
                <a:path w="112" h="54" extrusionOk="0">
                  <a:moveTo>
                    <a:pt x="0" y="0"/>
                  </a:moveTo>
                  <a:lnTo>
                    <a:pt x="112" y="27"/>
                  </a:lnTo>
                  <a:lnTo>
                    <a:pt x="0" y="54"/>
                  </a:lnTo>
                  <a:lnTo>
                    <a:pt x="4" y="27"/>
                  </a:lnTo>
                  <a:lnTo>
                    <a:pt x="0" y="0"/>
                  </a:lnTo>
                </a:path>
              </a:pathLst>
            </a:custGeom>
            <a:noFill/>
            <a:ln w="127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18" name="Google Shape;218;p25"/>
            <p:cNvCxnSpPr/>
            <p:nvPr/>
          </p:nvCxnSpPr>
          <p:spPr>
            <a:xfrm>
              <a:off x="7507287" y="1270000"/>
              <a:ext cx="419100" cy="1587"/>
            </a:xfrm>
            <a:prstGeom prst="straightConnector1">
              <a:avLst/>
            </a:prstGeom>
            <a:noFill/>
            <a:ln w="12700" cap="flat" cmpd="sng">
              <a:solidFill>
                <a:srgbClr val="000000"/>
              </a:solidFill>
              <a:prstDash val="solid"/>
              <a:miter lim="800000"/>
              <a:headEnd type="none" w="med" len="med"/>
              <a:tailEnd type="none" w="med" len="med"/>
            </a:ln>
          </p:spPr>
        </p:cxnSp>
        <p:sp>
          <p:nvSpPr>
            <p:cNvPr id="219" name="Google Shape;219;p25"/>
            <p:cNvSpPr/>
            <p:nvPr/>
          </p:nvSpPr>
          <p:spPr>
            <a:xfrm>
              <a:off x="7750175" y="1227137"/>
              <a:ext cx="176212" cy="85725"/>
            </a:xfrm>
            <a:custGeom>
              <a:avLst/>
              <a:gdLst/>
              <a:ahLst/>
              <a:cxnLst/>
              <a:rect l="l" t="t" r="r" b="b"/>
              <a:pathLst>
                <a:path w="111" h="54" extrusionOk="0">
                  <a:moveTo>
                    <a:pt x="0" y="0"/>
                  </a:moveTo>
                  <a:lnTo>
                    <a:pt x="111" y="27"/>
                  </a:lnTo>
                  <a:lnTo>
                    <a:pt x="0" y="54"/>
                  </a:lnTo>
                  <a:lnTo>
                    <a:pt x="0" y="27"/>
                  </a:lnTo>
                  <a:lnTo>
                    <a:pt x="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0" name="Google Shape;220;p25"/>
            <p:cNvSpPr/>
            <p:nvPr/>
          </p:nvSpPr>
          <p:spPr>
            <a:xfrm>
              <a:off x="7750175" y="1227137"/>
              <a:ext cx="176212" cy="85725"/>
            </a:xfrm>
            <a:custGeom>
              <a:avLst/>
              <a:gdLst/>
              <a:ahLst/>
              <a:cxnLst/>
              <a:rect l="l" t="t" r="r" b="b"/>
              <a:pathLst>
                <a:path w="111" h="54" extrusionOk="0">
                  <a:moveTo>
                    <a:pt x="0" y="0"/>
                  </a:moveTo>
                  <a:lnTo>
                    <a:pt x="111" y="27"/>
                  </a:lnTo>
                  <a:lnTo>
                    <a:pt x="0" y="54"/>
                  </a:lnTo>
                  <a:lnTo>
                    <a:pt x="0" y="27"/>
                  </a:lnTo>
                  <a:lnTo>
                    <a:pt x="0" y="0"/>
                  </a:lnTo>
                </a:path>
              </a:pathLst>
            </a:custGeom>
            <a:noFill/>
            <a:ln w="127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1" name="Google Shape;221;p25"/>
            <p:cNvSpPr txBox="1"/>
            <p:nvPr/>
          </p:nvSpPr>
          <p:spPr>
            <a:xfrm>
              <a:off x="3087687" y="2249487"/>
              <a:ext cx="1127125" cy="846137"/>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2" name="Google Shape;222;p25"/>
            <p:cNvSpPr txBox="1"/>
            <p:nvPr/>
          </p:nvSpPr>
          <p:spPr>
            <a:xfrm>
              <a:off x="3087687" y="3656012"/>
              <a:ext cx="1127125" cy="839787"/>
            </a:xfrm>
            <a:prstGeom prst="rect">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23" name="Google Shape;223;p25"/>
            <p:cNvCxnSpPr/>
            <p:nvPr/>
          </p:nvCxnSpPr>
          <p:spPr>
            <a:xfrm>
              <a:off x="3654425" y="3095625"/>
              <a:ext cx="1587" cy="560387"/>
            </a:xfrm>
            <a:prstGeom prst="straightConnector1">
              <a:avLst/>
            </a:prstGeom>
            <a:noFill/>
            <a:ln w="12700" cap="flat" cmpd="sng">
              <a:solidFill>
                <a:srgbClr val="000000"/>
              </a:solidFill>
              <a:prstDash val="solid"/>
              <a:miter lim="800000"/>
              <a:headEnd type="none" w="med" len="med"/>
              <a:tailEnd type="none" w="med" len="med"/>
            </a:ln>
          </p:spPr>
        </p:cxnSp>
        <p:sp>
          <p:nvSpPr>
            <p:cNvPr id="224" name="Google Shape;224;p25"/>
            <p:cNvSpPr/>
            <p:nvPr/>
          </p:nvSpPr>
          <p:spPr>
            <a:xfrm>
              <a:off x="3605212" y="3479800"/>
              <a:ext cx="92075" cy="176212"/>
            </a:xfrm>
            <a:custGeom>
              <a:avLst/>
              <a:gdLst/>
              <a:ahLst/>
              <a:cxnLst/>
              <a:rect l="l" t="t" r="r" b="b"/>
              <a:pathLst>
                <a:path w="58" h="111" extrusionOk="0">
                  <a:moveTo>
                    <a:pt x="58" y="0"/>
                  </a:moveTo>
                  <a:lnTo>
                    <a:pt x="31" y="111"/>
                  </a:lnTo>
                  <a:lnTo>
                    <a:pt x="0" y="0"/>
                  </a:lnTo>
                  <a:lnTo>
                    <a:pt x="31" y="0"/>
                  </a:lnTo>
                  <a:lnTo>
                    <a:pt x="5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5" name="Google Shape;225;p25"/>
            <p:cNvSpPr/>
            <p:nvPr/>
          </p:nvSpPr>
          <p:spPr>
            <a:xfrm>
              <a:off x="3605212" y="3479800"/>
              <a:ext cx="92075" cy="176212"/>
            </a:xfrm>
            <a:custGeom>
              <a:avLst/>
              <a:gdLst/>
              <a:ahLst/>
              <a:cxnLst/>
              <a:rect l="l" t="t" r="r" b="b"/>
              <a:pathLst>
                <a:path w="58" h="111" extrusionOk="0">
                  <a:moveTo>
                    <a:pt x="58" y="0"/>
                  </a:moveTo>
                  <a:lnTo>
                    <a:pt x="31" y="111"/>
                  </a:lnTo>
                  <a:lnTo>
                    <a:pt x="0" y="0"/>
                  </a:lnTo>
                  <a:lnTo>
                    <a:pt x="31" y="0"/>
                  </a:lnTo>
                  <a:lnTo>
                    <a:pt x="58" y="0"/>
                  </a:lnTo>
                </a:path>
              </a:pathLst>
            </a:custGeom>
            <a:noFill/>
            <a:ln w="127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226" name="Google Shape;226;p25"/>
            <p:cNvCxnSpPr/>
            <p:nvPr/>
          </p:nvCxnSpPr>
          <p:spPr>
            <a:xfrm>
              <a:off x="3654425" y="4775200"/>
              <a:ext cx="700087" cy="1587"/>
            </a:xfrm>
            <a:prstGeom prst="straightConnector1">
              <a:avLst/>
            </a:prstGeom>
            <a:noFill/>
            <a:ln w="12700" cap="flat" cmpd="sng">
              <a:solidFill>
                <a:srgbClr val="000000"/>
              </a:solidFill>
              <a:prstDash val="solid"/>
              <a:miter lim="800000"/>
              <a:headEnd type="none" w="med" len="med"/>
              <a:tailEnd type="none" w="med" len="med"/>
            </a:ln>
          </p:spPr>
        </p:cxnSp>
        <p:cxnSp>
          <p:nvCxnSpPr>
            <p:cNvPr id="227" name="Google Shape;227;p25"/>
            <p:cNvCxnSpPr/>
            <p:nvPr/>
          </p:nvCxnSpPr>
          <p:spPr>
            <a:xfrm>
              <a:off x="3654425" y="4495800"/>
              <a:ext cx="1587" cy="279400"/>
            </a:xfrm>
            <a:prstGeom prst="straightConnector1">
              <a:avLst/>
            </a:prstGeom>
            <a:noFill/>
            <a:ln w="12700" cap="flat" cmpd="sng">
              <a:solidFill>
                <a:srgbClr val="000000"/>
              </a:solidFill>
              <a:prstDash val="solid"/>
              <a:miter lim="800000"/>
              <a:headEnd type="none" w="med" len="med"/>
              <a:tailEnd type="none" w="med" len="med"/>
            </a:ln>
          </p:spPr>
        </p:cxnSp>
        <p:cxnSp>
          <p:nvCxnSpPr>
            <p:cNvPr id="228" name="Google Shape;228;p25"/>
            <p:cNvCxnSpPr/>
            <p:nvPr/>
          </p:nvCxnSpPr>
          <p:spPr>
            <a:xfrm rot="10800000" flipH="1">
              <a:off x="4354512" y="569912"/>
              <a:ext cx="1587" cy="4205287"/>
            </a:xfrm>
            <a:prstGeom prst="straightConnector1">
              <a:avLst/>
            </a:prstGeom>
            <a:noFill/>
            <a:ln w="12700" cap="flat" cmpd="sng">
              <a:solidFill>
                <a:srgbClr val="000000"/>
              </a:solidFill>
              <a:prstDash val="solid"/>
              <a:miter lim="800000"/>
              <a:headEnd type="none" w="med" len="med"/>
              <a:tailEnd type="none" w="med" len="med"/>
            </a:ln>
          </p:spPr>
        </p:cxnSp>
        <p:cxnSp>
          <p:nvCxnSpPr>
            <p:cNvPr id="229" name="Google Shape;229;p25"/>
            <p:cNvCxnSpPr/>
            <p:nvPr/>
          </p:nvCxnSpPr>
          <p:spPr>
            <a:xfrm flipH="1">
              <a:off x="3581400" y="569912"/>
              <a:ext cx="773112" cy="1587"/>
            </a:xfrm>
            <a:prstGeom prst="straightConnector1">
              <a:avLst/>
            </a:prstGeom>
            <a:noFill/>
            <a:ln w="12700" cap="flat" cmpd="sng">
              <a:solidFill>
                <a:srgbClr val="000000"/>
              </a:solidFill>
              <a:prstDash val="solid"/>
              <a:miter lim="800000"/>
              <a:headEnd type="none" w="med" len="med"/>
              <a:tailEnd type="none" w="med" len="med"/>
            </a:ln>
          </p:spPr>
        </p:cxnSp>
        <p:cxnSp>
          <p:nvCxnSpPr>
            <p:cNvPr id="230" name="Google Shape;230;p25"/>
            <p:cNvCxnSpPr/>
            <p:nvPr/>
          </p:nvCxnSpPr>
          <p:spPr>
            <a:xfrm>
              <a:off x="4214812" y="4076700"/>
              <a:ext cx="346075" cy="1587"/>
            </a:xfrm>
            <a:prstGeom prst="straightConnector1">
              <a:avLst/>
            </a:prstGeom>
            <a:noFill/>
            <a:ln w="12700" cap="flat" cmpd="sng">
              <a:solidFill>
                <a:srgbClr val="000000"/>
              </a:solidFill>
              <a:prstDash val="solid"/>
              <a:miter lim="800000"/>
              <a:headEnd type="none" w="med" len="med"/>
              <a:tailEnd type="none" w="med" len="med"/>
            </a:ln>
          </p:spPr>
        </p:cxnSp>
        <p:cxnSp>
          <p:nvCxnSpPr>
            <p:cNvPr id="231" name="Google Shape;231;p25"/>
            <p:cNvCxnSpPr/>
            <p:nvPr/>
          </p:nvCxnSpPr>
          <p:spPr>
            <a:xfrm rot="10800000" flipH="1">
              <a:off x="4560887" y="1482725"/>
              <a:ext cx="1587" cy="2593975"/>
            </a:xfrm>
            <a:prstGeom prst="straightConnector1">
              <a:avLst/>
            </a:prstGeom>
            <a:noFill/>
            <a:ln w="12700" cap="flat" cmpd="sng">
              <a:solidFill>
                <a:srgbClr val="000000"/>
              </a:solidFill>
              <a:prstDash val="solid"/>
              <a:miter lim="800000"/>
              <a:headEnd type="none" w="med" len="med"/>
              <a:tailEnd type="none" w="med" len="med"/>
            </a:ln>
          </p:spPr>
        </p:cxnSp>
        <p:cxnSp>
          <p:nvCxnSpPr>
            <p:cNvPr id="232" name="Google Shape;232;p25"/>
            <p:cNvCxnSpPr/>
            <p:nvPr/>
          </p:nvCxnSpPr>
          <p:spPr>
            <a:xfrm>
              <a:off x="4560887" y="1482725"/>
              <a:ext cx="212725" cy="1587"/>
            </a:xfrm>
            <a:prstGeom prst="straightConnector1">
              <a:avLst/>
            </a:prstGeom>
            <a:noFill/>
            <a:ln w="12700" cap="flat" cmpd="sng">
              <a:solidFill>
                <a:srgbClr val="000000"/>
              </a:solidFill>
              <a:prstDash val="solid"/>
              <a:miter lim="800000"/>
              <a:headEnd type="none" w="med" len="med"/>
              <a:tailEnd type="none" w="med" len="med"/>
            </a:ln>
          </p:spPr>
        </p:cxnSp>
        <p:sp>
          <p:nvSpPr>
            <p:cNvPr id="233" name="Google Shape;233;p25"/>
            <p:cNvSpPr/>
            <p:nvPr/>
          </p:nvSpPr>
          <p:spPr>
            <a:xfrm>
              <a:off x="4597400" y="1439862"/>
              <a:ext cx="176212" cy="85725"/>
            </a:xfrm>
            <a:custGeom>
              <a:avLst/>
              <a:gdLst/>
              <a:ahLst/>
              <a:cxnLst/>
              <a:rect l="l" t="t" r="r" b="b"/>
              <a:pathLst>
                <a:path w="111" h="54" extrusionOk="0">
                  <a:moveTo>
                    <a:pt x="0" y="0"/>
                  </a:moveTo>
                  <a:lnTo>
                    <a:pt x="111" y="27"/>
                  </a:lnTo>
                  <a:lnTo>
                    <a:pt x="0" y="54"/>
                  </a:lnTo>
                  <a:lnTo>
                    <a:pt x="0" y="27"/>
                  </a:lnTo>
                  <a:lnTo>
                    <a:pt x="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Google Shape;234;p25"/>
            <p:cNvSpPr/>
            <p:nvPr/>
          </p:nvSpPr>
          <p:spPr>
            <a:xfrm>
              <a:off x="4597400" y="1439862"/>
              <a:ext cx="176212" cy="85725"/>
            </a:xfrm>
            <a:custGeom>
              <a:avLst/>
              <a:gdLst/>
              <a:ahLst/>
              <a:cxnLst/>
              <a:rect l="l" t="t" r="r" b="b"/>
              <a:pathLst>
                <a:path w="111" h="54" extrusionOk="0">
                  <a:moveTo>
                    <a:pt x="0" y="0"/>
                  </a:moveTo>
                  <a:lnTo>
                    <a:pt x="111" y="27"/>
                  </a:lnTo>
                  <a:lnTo>
                    <a:pt x="0" y="54"/>
                  </a:lnTo>
                  <a:lnTo>
                    <a:pt x="0" y="27"/>
                  </a:lnTo>
                  <a:lnTo>
                    <a:pt x="0" y="0"/>
                  </a:lnTo>
                </a:path>
              </a:pathLst>
            </a:custGeom>
            <a:noFill/>
            <a:ln w="12700"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5" name="Google Shape;235;p25"/>
            <p:cNvSpPr/>
            <p:nvPr/>
          </p:nvSpPr>
          <p:spPr>
            <a:xfrm>
              <a:off x="1760537" y="1293812"/>
              <a:ext cx="104775" cy="115887"/>
            </a:xfrm>
            <a:custGeom>
              <a:avLst/>
              <a:gdLst/>
              <a:ahLst/>
              <a:cxnLst/>
              <a:rect l="l" t="t" r="r" b="b"/>
              <a:pathLst>
                <a:path w="66" h="73" extrusionOk="0">
                  <a:moveTo>
                    <a:pt x="62" y="0"/>
                  </a:moveTo>
                  <a:lnTo>
                    <a:pt x="66" y="16"/>
                  </a:lnTo>
                  <a:lnTo>
                    <a:pt x="62" y="16"/>
                  </a:lnTo>
                  <a:lnTo>
                    <a:pt x="62" y="12"/>
                  </a:lnTo>
                  <a:lnTo>
                    <a:pt x="58" y="8"/>
                  </a:lnTo>
                  <a:lnTo>
                    <a:pt x="58" y="4"/>
                  </a:lnTo>
                  <a:lnTo>
                    <a:pt x="54" y="4"/>
                  </a:lnTo>
                  <a:lnTo>
                    <a:pt x="50" y="4"/>
                  </a:lnTo>
                  <a:lnTo>
                    <a:pt x="39" y="4"/>
                  </a:lnTo>
                  <a:lnTo>
                    <a:pt x="39" y="62"/>
                  </a:lnTo>
                  <a:lnTo>
                    <a:pt x="39" y="65"/>
                  </a:lnTo>
                  <a:lnTo>
                    <a:pt x="39" y="69"/>
                  </a:lnTo>
                  <a:lnTo>
                    <a:pt x="43" y="73"/>
                  </a:lnTo>
                  <a:lnTo>
                    <a:pt x="46" y="73"/>
                  </a:lnTo>
                  <a:lnTo>
                    <a:pt x="16" y="73"/>
                  </a:lnTo>
                  <a:lnTo>
                    <a:pt x="20" y="73"/>
                  </a:lnTo>
                  <a:lnTo>
                    <a:pt x="23" y="73"/>
                  </a:lnTo>
                  <a:lnTo>
                    <a:pt x="27" y="69"/>
                  </a:lnTo>
                  <a:lnTo>
                    <a:pt x="27" y="65"/>
                  </a:lnTo>
                  <a:lnTo>
                    <a:pt x="27" y="62"/>
                  </a:lnTo>
                  <a:lnTo>
                    <a:pt x="27" y="4"/>
                  </a:lnTo>
                  <a:lnTo>
                    <a:pt x="20" y="4"/>
                  </a:lnTo>
                  <a:lnTo>
                    <a:pt x="16" y="4"/>
                  </a:lnTo>
                  <a:lnTo>
                    <a:pt x="12" y="4"/>
                  </a:lnTo>
                  <a:lnTo>
                    <a:pt x="8" y="8"/>
                  </a:lnTo>
                  <a:lnTo>
                    <a:pt x="4" y="12"/>
                  </a:lnTo>
                  <a:lnTo>
                    <a:pt x="4" y="16"/>
                  </a:lnTo>
                  <a:lnTo>
                    <a:pt x="0" y="16"/>
                  </a:lnTo>
                  <a:lnTo>
                    <a:pt x="4" y="0"/>
                  </a:lnTo>
                  <a:lnTo>
                    <a:pt x="6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6" name="Google Shape;236;p25"/>
            <p:cNvSpPr/>
            <p:nvPr/>
          </p:nvSpPr>
          <p:spPr>
            <a:xfrm>
              <a:off x="1906587" y="1403350"/>
              <a:ext cx="68262" cy="79375"/>
            </a:xfrm>
            <a:custGeom>
              <a:avLst/>
              <a:gdLst/>
              <a:ahLst/>
              <a:cxnLst/>
              <a:rect l="l" t="t" r="r" b="b"/>
              <a:pathLst>
                <a:path w="43" h="50" extrusionOk="0">
                  <a:moveTo>
                    <a:pt x="27" y="42"/>
                  </a:moveTo>
                  <a:lnTo>
                    <a:pt x="20" y="46"/>
                  </a:lnTo>
                  <a:lnTo>
                    <a:pt x="16" y="50"/>
                  </a:lnTo>
                  <a:lnTo>
                    <a:pt x="12" y="50"/>
                  </a:lnTo>
                  <a:lnTo>
                    <a:pt x="4" y="50"/>
                  </a:lnTo>
                  <a:lnTo>
                    <a:pt x="0" y="46"/>
                  </a:lnTo>
                  <a:lnTo>
                    <a:pt x="0" y="42"/>
                  </a:lnTo>
                  <a:lnTo>
                    <a:pt x="0" y="39"/>
                  </a:lnTo>
                  <a:lnTo>
                    <a:pt x="0" y="35"/>
                  </a:lnTo>
                  <a:lnTo>
                    <a:pt x="0" y="31"/>
                  </a:lnTo>
                  <a:lnTo>
                    <a:pt x="4" y="27"/>
                  </a:lnTo>
                  <a:lnTo>
                    <a:pt x="8" y="23"/>
                  </a:lnTo>
                  <a:lnTo>
                    <a:pt x="16" y="19"/>
                  </a:lnTo>
                  <a:lnTo>
                    <a:pt x="27" y="16"/>
                  </a:lnTo>
                  <a:lnTo>
                    <a:pt x="27" y="8"/>
                  </a:lnTo>
                  <a:lnTo>
                    <a:pt x="23" y="4"/>
                  </a:lnTo>
                  <a:lnTo>
                    <a:pt x="20" y="4"/>
                  </a:lnTo>
                  <a:lnTo>
                    <a:pt x="16" y="0"/>
                  </a:lnTo>
                  <a:lnTo>
                    <a:pt x="16" y="4"/>
                  </a:lnTo>
                  <a:lnTo>
                    <a:pt x="12" y="4"/>
                  </a:lnTo>
                  <a:lnTo>
                    <a:pt x="12" y="8"/>
                  </a:lnTo>
                  <a:lnTo>
                    <a:pt x="12" y="12"/>
                  </a:lnTo>
                  <a:lnTo>
                    <a:pt x="8" y="16"/>
                  </a:lnTo>
                  <a:lnTo>
                    <a:pt x="4" y="16"/>
                  </a:lnTo>
                  <a:lnTo>
                    <a:pt x="0" y="16"/>
                  </a:lnTo>
                  <a:lnTo>
                    <a:pt x="0" y="12"/>
                  </a:lnTo>
                  <a:lnTo>
                    <a:pt x="0" y="8"/>
                  </a:lnTo>
                  <a:lnTo>
                    <a:pt x="4" y="4"/>
                  </a:lnTo>
                  <a:lnTo>
                    <a:pt x="12" y="0"/>
                  </a:lnTo>
                  <a:lnTo>
                    <a:pt x="20" y="0"/>
                  </a:lnTo>
                  <a:lnTo>
                    <a:pt x="23" y="0"/>
                  </a:lnTo>
                  <a:lnTo>
                    <a:pt x="31" y="0"/>
                  </a:lnTo>
                  <a:lnTo>
                    <a:pt x="31" y="4"/>
                  </a:lnTo>
                  <a:lnTo>
                    <a:pt x="35" y="4"/>
                  </a:lnTo>
                  <a:lnTo>
                    <a:pt x="35" y="8"/>
                  </a:lnTo>
                  <a:lnTo>
                    <a:pt x="35" y="16"/>
                  </a:lnTo>
                  <a:lnTo>
                    <a:pt x="35" y="31"/>
                  </a:lnTo>
                  <a:lnTo>
                    <a:pt x="35" y="39"/>
                  </a:lnTo>
                  <a:lnTo>
                    <a:pt x="35" y="42"/>
                  </a:lnTo>
                  <a:lnTo>
                    <a:pt x="39" y="42"/>
                  </a:lnTo>
                  <a:lnTo>
                    <a:pt x="43" y="42"/>
                  </a:lnTo>
                  <a:lnTo>
                    <a:pt x="43" y="39"/>
                  </a:lnTo>
                  <a:lnTo>
                    <a:pt x="43" y="42"/>
                  </a:lnTo>
                  <a:lnTo>
                    <a:pt x="39" y="50"/>
                  </a:lnTo>
                  <a:lnTo>
                    <a:pt x="31" y="50"/>
                  </a:lnTo>
                  <a:lnTo>
                    <a:pt x="27" y="50"/>
                  </a:lnTo>
                  <a:lnTo>
                    <a:pt x="27" y="46"/>
                  </a:lnTo>
                  <a:lnTo>
                    <a:pt x="27" y="42"/>
                  </a:lnTo>
                  <a:close/>
                  <a:moveTo>
                    <a:pt x="27" y="39"/>
                  </a:moveTo>
                  <a:lnTo>
                    <a:pt x="27" y="19"/>
                  </a:lnTo>
                  <a:lnTo>
                    <a:pt x="20" y="23"/>
                  </a:lnTo>
                  <a:lnTo>
                    <a:pt x="16" y="23"/>
                  </a:lnTo>
                  <a:lnTo>
                    <a:pt x="12" y="27"/>
                  </a:lnTo>
                  <a:lnTo>
                    <a:pt x="8" y="31"/>
                  </a:lnTo>
                  <a:lnTo>
                    <a:pt x="8" y="35"/>
                  </a:lnTo>
                  <a:lnTo>
                    <a:pt x="8" y="39"/>
                  </a:lnTo>
                  <a:lnTo>
                    <a:pt x="12" y="42"/>
                  </a:lnTo>
                  <a:lnTo>
                    <a:pt x="16" y="42"/>
                  </a:lnTo>
                  <a:lnTo>
                    <a:pt x="20" y="42"/>
                  </a:lnTo>
                  <a:lnTo>
                    <a:pt x="27"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7" name="Google Shape;237;p25"/>
            <p:cNvSpPr/>
            <p:nvPr/>
          </p:nvSpPr>
          <p:spPr>
            <a:xfrm>
              <a:off x="1985962" y="1360487"/>
              <a:ext cx="36512" cy="122237"/>
            </a:xfrm>
            <a:custGeom>
              <a:avLst/>
              <a:gdLst/>
              <a:ahLst/>
              <a:cxnLst/>
              <a:rect l="l" t="t" r="r" b="b"/>
              <a:pathLst>
                <a:path w="23" h="77" extrusionOk="0">
                  <a:moveTo>
                    <a:pt x="16" y="0"/>
                  </a:moveTo>
                  <a:lnTo>
                    <a:pt x="16" y="66"/>
                  </a:lnTo>
                  <a:lnTo>
                    <a:pt x="16" y="69"/>
                  </a:lnTo>
                  <a:lnTo>
                    <a:pt x="16" y="73"/>
                  </a:lnTo>
                  <a:lnTo>
                    <a:pt x="19" y="73"/>
                  </a:lnTo>
                  <a:lnTo>
                    <a:pt x="23" y="73"/>
                  </a:lnTo>
                  <a:lnTo>
                    <a:pt x="23" y="77"/>
                  </a:lnTo>
                  <a:lnTo>
                    <a:pt x="0" y="77"/>
                  </a:lnTo>
                  <a:lnTo>
                    <a:pt x="0" y="73"/>
                  </a:lnTo>
                  <a:lnTo>
                    <a:pt x="4" y="73"/>
                  </a:lnTo>
                  <a:lnTo>
                    <a:pt x="4" y="69"/>
                  </a:lnTo>
                  <a:lnTo>
                    <a:pt x="8" y="66"/>
                  </a:lnTo>
                  <a:lnTo>
                    <a:pt x="8" y="20"/>
                  </a:lnTo>
                  <a:lnTo>
                    <a:pt x="8" y="12"/>
                  </a:lnTo>
                  <a:lnTo>
                    <a:pt x="4" y="8"/>
                  </a:lnTo>
                  <a:lnTo>
                    <a:pt x="4" y="4"/>
                  </a:lnTo>
                  <a:lnTo>
                    <a:pt x="0" y="4"/>
                  </a:lnTo>
                  <a:lnTo>
                    <a:pt x="12" y="0"/>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8" name="Google Shape;238;p25"/>
            <p:cNvSpPr/>
            <p:nvPr/>
          </p:nvSpPr>
          <p:spPr>
            <a:xfrm>
              <a:off x="2035175" y="1360487"/>
              <a:ext cx="36512" cy="122237"/>
            </a:xfrm>
            <a:custGeom>
              <a:avLst/>
              <a:gdLst/>
              <a:ahLst/>
              <a:cxnLst/>
              <a:rect l="l" t="t" r="r" b="b"/>
              <a:pathLst>
                <a:path w="23" h="77" extrusionOk="0">
                  <a:moveTo>
                    <a:pt x="15" y="0"/>
                  </a:moveTo>
                  <a:lnTo>
                    <a:pt x="15" y="66"/>
                  </a:lnTo>
                  <a:lnTo>
                    <a:pt x="15" y="69"/>
                  </a:lnTo>
                  <a:lnTo>
                    <a:pt x="15" y="73"/>
                  </a:lnTo>
                  <a:lnTo>
                    <a:pt x="19" y="73"/>
                  </a:lnTo>
                  <a:lnTo>
                    <a:pt x="23" y="73"/>
                  </a:lnTo>
                  <a:lnTo>
                    <a:pt x="23" y="77"/>
                  </a:lnTo>
                  <a:lnTo>
                    <a:pt x="0" y="77"/>
                  </a:lnTo>
                  <a:lnTo>
                    <a:pt x="0" y="73"/>
                  </a:lnTo>
                  <a:lnTo>
                    <a:pt x="4" y="73"/>
                  </a:lnTo>
                  <a:lnTo>
                    <a:pt x="8" y="69"/>
                  </a:lnTo>
                  <a:lnTo>
                    <a:pt x="8" y="66"/>
                  </a:lnTo>
                  <a:lnTo>
                    <a:pt x="8" y="20"/>
                  </a:lnTo>
                  <a:lnTo>
                    <a:pt x="8" y="12"/>
                  </a:lnTo>
                  <a:lnTo>
                    <a:pt x="8" y="8"/>
                  </a:lnTo>
                  <a:lnTo>
                    <a:pt x="4" y="8"/>
                  </a:lnTo>
                  <a:lnTo>
                    <a:pt x="4" y="4"/>
                  </a:lnTo>
                  <a:lnTo>
                    <a:pt x="0" y="4"/>
                  </a:lnTo>
                  <a:lnTo>
                    <a:pt x="11" y="0"/>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9" name="Google Shape;239;p25"/>
            <p:cNvSpPr/>
            <p:nvPr/>
          </p:nvSpPr>
          <p:spPr>
            <a:xfrm>
              <a:off x="3300412" y="1014412"/>
              <a:ext cx="85725" cy="115887"/>
            </a:xfrm>
            <a:custGeom>
              <a:avLst/>
              <a:gdLst/>
              <a:ahLst/>
              <a:cxnLst/>
              <a:rect l="l" t="t" r="r" b="b"/>
              <a:pathLst>
                <a:path w="54" h="73" extrusionOk="0">
                  <a:moveTo>
                    <a:pt x="23" y="4"/>
                  </a:moveTo>
                  <a:lnTo>
                    <a:pt x="23" y="34"/>
                  </a:lnTo>
                  <a:lnTo>
                    <a:pt x="35" y="34"/>
                  </a:lnTo>
                  <a:lnTo>
                    <a:pt x="39" y="34"/>
                  </a:lnTo>
                  <a:lnTo>
                    <a:pt x="43" y="31"/>
                  </a:lnTo>
                  <a:lnTo>
                    <a:pt x="46" y="23"/>
                  </a:lnTo>
                  <a:lnTo>
                    <a:pt x="46" y="50"/>
                  </a:lnTo>
                  <a:lnTo>
                    <a:pt x="46" y="46"/>
                  </a:lnTo>
                  <a:lnTo>
                    <a:pt x="43" y="42"/>
                  </a:lnTo>
                  <a:lnTo>
                    <a:pt x="43" y="38"/>
                  </a:lnTo>
                  <a:lnTo>
                    <a:pt x="39" y="38"/>
                  </a:lnTo>
                  <a:lnTo>
                    <a:pt x="35" y="38"/>
                  </a:lnTo>
                  <a:lnTo>
                    <a:pt x="23" y="38"/>
                  </a:lnTo>
                  <a:lnTo>
                    <a:pt x="23" y="61"/>
                  </a:lnTo>
                  <a:lnTo>
                    <a:pt x="23" y="65"/>
                  </a:lnTo>
                  <a:lnTo>
                    <a:pt x="23" y="69"/>
                  </a:lnTo>
                  <a:lnTo>
                    <a:pt x="23" y="73"/>
                  </a:lnTo>
                  <a:lnTo>
                    <a:pt x="27" y="73"/>
                  </a:lnTo>
                  <a:lnTo>
                    <a:pt x="31" y="73"/>
                  </a:lnTo>
                  <a:lnTo>
                    <a:pt x="0" y="73"/>
                  </a:lnTo>
                  <a:lnTo>
                    <a:pt x="4" y="73"/>
                  </a:lnTo>
                  <a:lnTo>
                    <a:pt x="8" y="73"/>
                  </a:lnTo>
                  <a:lnTo>
                    <a:pt x="12" y="69"/>
                  </a:lnTo>
                  <a:lnTo>
                    <a:pt x="12" y="65"/>
                  </a:lnTo>
                  <a:lnTo>
                    <a:pt x="12" y="61"/>
                  </a:lnTo>
                  <a:lnTo>
                    <a:pt x="12" y="11"/>
                  </a:lnTo>
                  <a:lnTo>
                    <a:pt x="12" y="8"/>
                  </a:lnTo>
                  <a:lnTo>
                    <a:pt x="12" y="4"/>
                  </a:lnTo>
                  <a:lnTo>
                    <a:pt x="8" y="4"/>
                  </a:lnTo>
                  <a:lnTo>
                    <a:pt x="8" y="0"/>
                  </a:lnTo>
                  <a:lnTo>
                    <a:pt x="4" y="0"/>
                  </a:lnTo>
                  <a:lnTo>
                    <a:pt x="0" y="0"/>
                  </a:lnTo>
                  <a:lnTo>
                    <a:pt x="54" y="0"/>
                  </a:lnTo>
                  <a:lnTo>
                    <a:pt x="54" y="15"/>
                  </a:lnTo>
                  <a:lnTo>
                    <a:pt x="54" y="11"/>
                  </a:lnTo>
                  <a:lnTo>
                    <a:pt x="50" y="8"/>
                  </a:lnTo>
                  <a:lnTo>
                    <a:pt x="46" y="4"/>
                  </a:lnTo>
                  <a:lnTo>
                    <a:pt x="43" y="4"/>
                  </a:lnTo>
                  <a:lnTo>
                    <a:pt x="39" y="4"/>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0" name="Google Shape;240;p25"/>
            <p:cNvSpPr/>
            <p:nvPr/>
          </p:nvSpPr>
          <p:spPr>
            <a:xfrm>
              <a:off x="3405187" y="1050925"/>
              <a:ext cx="60325" cy="79375"/>
            </a:xfrm>
            <a:custGeom>
              <a:avLst/>
              <a:gdLst/>
              <a:ahLst/>
              <a:cxnLst/>
              <a:rect l="l" t="t" r="r" b="b"/>
              <a:pathLst>
                <a:path w="38" h="50" extrusionOk="0">
                  <a:moveTo>
                    <a:pt x="7" y="19"/>
                  </a:moveTo>
                  <a:lnTo>
                    <a:pt x="7" y="31"/>
                  </a:lnTo>
                  <a:lnTo>
                    <a:pt x="11" y="34"/>
                  </a:lnTo>
                  <a:lnTo>
                    <a:pt x="19" y="42"/>
                  </a:lnTo>
                  <a:lnTo>
                    <a:pt x="23" y="42"/>
                  </a:lnTo>
                  <a:lnTo>
                    <a:pt x="26" y="42"/>
                  </a:lnTo>
                  <a:lnTo>
                    <a:pt x="30" y="38"/>
                  </a:lnTo>
                  <a:lnTo>
                    <a:pt x="34" y="38"/>
                  </a:lnTo>
                  <a:lnTo>
                    <a:pt x="38" y="31"/>
                  </a:lnTo>
                  <a:lnTo>
                    <a:pt x="38" y="38"/>
                  </a:lnTo>
                  <a:lnTo>
                    <a:pt x="34" y="46"/>
                  </a:lnTo>
                  <a:lnTo>
                    <a:pt x="26" y="50"/>
                  </a:lnTo>
                  <a:lnTo>
                    <a:pt x="19" y="50"/>
                  </a:lnTo>
                  <a:lnTo>
                    <a:pt x="11" y="50"/>
                  </a:lnTo>
                  <a:lnTo>
                    <a:pt x="3" y="46"/>
                  </a:lnTo>
                  <a:lnTo>
                    <a:pt x="0" y="38"/>
                  </a:lnTo>
                  <a:lnTo>
                    <a:pt x="0" y="27"/>
                  </a:lnTo>
                  <a:lnTo>
                    <a:pt x="0" y="15"/>
                  </a:lnTo>
                  <a:lnTo>
                    <a:pt x="3" y="8"/>
                  </a:lnTo>
                  <a:lnTo>
                    <a:pt x="11" y="0"/>
                  </a:lnTo>
                  <a:lnTo>
                    <a:pt x="19" y="0"/>
                  </a:lnTo>
                  <a:lnTo>
                    <a:pt x="26" y="0"/>
                  </a:lnTo>
                  <a:lnTo>
                    <a:pt x="34" y="4"/>
                  </a:lnTo>
                  <a:lnTo>
                    <a:pt x="38" y="11"/>
                  </a:lnTo>
                  <a:lnTo>
                    <a:pt x="38" y="19"/>
                  </a:lnTo>
                  <a:lnTo>
                    <a:pt x="7" y="19"/>
                  </a:lnTo>
                  <a:close/>
                  <a:moveTo>
                    <a:pt x="7" y="15"/>
                  </a:moveTo>
                  <a:lnTo>
                    <a:pt x="26" y="15"/>
                  </a:lnTo>
                  <a:lnTo>
                    <a:pt x="26" y="11"/>
                  </a:lnTo>
                  <a:lnTo>
                    <a:pt x="26" y="8"/>
                  </a:lnTo>
                  <a:lnTo>
                    <a:pt x="23" y="4"/>
                  </a:lnTo>
                  <a:lnTo>
                    <a:pt x="19" y="4"/>
                  </a:lnTo>
                  <a:lnTo>
                    <a:pt x="15" y="4"/>
                  </a:lnTo>
                  <a:lnTo>
                    <a:pt x="11" y="8"/>
                  </a:lnTo>
                  <a:lnTo>
                    <a:pt x="7" y="11"/>
                  </a:lnTo>
                  <a:lnTo>
                    <a:pt x="7"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1" name="Google Shape;241;p25"/>
            <p:cNvSpPr/>
            <p:nvPr/>
          </p:nvSpPr>
          <p:spPr>
            <a:xfrm>
              <a:off x="3478212" y="1050925"/>
              <a:ext cx="73025" cy="79375"/>
            </a:xfrm>
            <a:custGeom>
              <a:avLst/>
              <a:gdLst/>
              <a:ahLst/>
              <a:cxnLst/>
              <a:rect l="l" t="t" r="r" b="b"/>
              <a:pathLst>
                <a:path w="46" h="50" extrusionOk="0">
                  <a:moveTo>
                    <a:pt x="30" y="42"/>
                  </a:moveTo>
                  <a:lnTo>
                    <a:pt x="23" y="46"/>
                  </a:lnTo>
                  <a:lnTo>
                    <a:pt x="19" y="50"/>
                  </a:lnTo>
                  <a:lnTo>
                    <a:pt x="15" y="50"/>
                  </a:lnTo>
                  <a:lnTo>
                    <a:pt x="7" y="50"/>
                  </a:lnTo>
                  <a:lnTo>
                    <a:pt x="3" y="50"/>
                  </a:lnTo>
                  <a:lnTo>
                    <a:pt x="3" y="46"/>
                  </a:lnTo>
                  <a:lnTo>
                    <a:pt x="0" y="38"/>
                  </a:lnTo>
                  <a:lnTo>
                    <a:pt x="3" y="34"/>
                  </a:lnTo>
                  <a:lnTo>
                    <a:pt x="7" y="31"/>
                  </a:lnTo>
                  <a:lnTo>
                    <a:pt x="11" y="27"/>
                  </a:lnTo>
                  <a:lnTo>
                    <a:pt x="19" y="23"/>
                  </a:lnTo>
                  <a:lnTo>
                    <a:pt x="30" y="19"/>
                  </a:lnTo>
                  <a:lnTo>
                    <a:pt x="30" y="15"/>
                  </a:lnTo>
                  <a:lnTo>
                    <a:pt x="26" y="11"/>
                  </a:lnTo>
                  <a:lnTo>
                    <a:pt x="26" y="8"/>
                  </a:lnTo>
                  <a:lnTo>
                    <a:pt x="23" y="4"/>
                  </a:lnTo>
                  <a:lnTo>
                    <a:pt x="19" y="4"/>
                  </a:lnTo>
                  <a:lnTo>
                    <a:pt x="15" y="4"/>
                  </a:lnTo>
                  <a:lnTo>
                    <a:pt x="15" y="8"/>
                  </a:lnTo>
                  <a:lnTo>
                    <a:pt x="11" y="11"/>
                  </a:lnTo>
                  <a:lnTo>
                    <a:pt x="11" y="15"/>
                  </a:lnTo>
                  <a:lnTo>
                    <a:pt x="11" y="19"/>
                  </a:lnTo>
                  <a:lnTo>
                    <a:pt x="7" y="19"/>
                  </a:lnTo>
                  <a:lnTo>
                    <a:pt x="3" y="15"/>
                  </a:lnTo>
                  <a:lnTo>
                    <a:pt x="3" y="11"/>
                  </a:lnTo>
                  <a:lnTo>
                    <a:pt x="3" y="8"/>
                  </a:lnTo>
                  <a:lnTo>
                    <a:pt x="7" y="4"/>
                  </a:lnTo>
                  <a:lnTo>
                    <a:pt x="15" y="0"/>
                  </a:lnTo>
                  <a:lnTo>
                    <a:pt x="23" y="0"/>
                  </a:lnTo>
                  <a:lnTo>
                    <a:pt x="26" y="0"/>
                  </a:lnTo>
                  <a:lnTo>
                    <a:pt x="34" y="4"/>
                  </a:lnTo>
                  <a:lnTo>
                    <a:pt x="38" y="8"/>
                  </a:lnTo>
                  <a:lnTo>
                    <a:pt x="38" y="11"/>
                  </a:lnTo>
                  <a:lnTo>
                    <a:pt x="38" y="15"/>
                  </a:lnTo>
                  <a:lnTo>
                    <a:pt x="38" y="34"/>
                  </a:lnTo>
                  <a:lnTo>
                    <a:pt x="38" y="38"/>
                  </a:lnTo>
                  <a:lnTo>
                    <a:pt x="38" y="42"/>
                  </a:lnTo>
                  <a:lnTo>
                    <a:pt x="38" y="46"/>
                  </a:lnTo>
                  <a:lnTo>
                    <a:pt x="42" y="46"/>
                  </a:lnTo>
                  <a:lnTo>
                    <a:pt x="42" y="42"/>
                  </a:lnTo>
                  <a:lnTo>
                    <a:pt x="46" y="42"/>
                  </a:lnTo>
                  <a:lnTo>
                    <a:pt x="42" y="50"/>
                  </a:lnTo>
                  <a:lnTo>
                    <a:pt x="34" y="50"/>
                  </a:lnTo>
                  <a:lnTo>
                    <a:pt x="30" y="50"/>
                  </a:lnTo>
                  <a:lnTo>
                    <a:pt x="30" y="46"/>
                  </a:lnTo>
                  <a:lnTo>
                    <a:pt x="30" y="42"/>
                  </a:lnTo>
                  <a:close/>
                  <a:moveTo>
                    <a:pt x="30" y="38"/>
                  </a:moveTo>
                  <a:lnTo>
                    <a:pt x="30" y="23"/>
                  </a:lnTo>
                  <a:lnTo>
                    <a:pt x="23" y="23"/>
                  </a:lnTo>
                  <a:lnTo>
                    <a:pt x="19" y="27"/>
                  </a:lnTo>
                  <a:lnTo>
                    <a:pt x="15" y="27"/>
                  </a:lnTo>
                  <a:lnTo>
                    <a:pt x="11" y="31"/>
                  </a:lnTo>
                  <a:lnTo>
                    <a:pt x="11" y="34"/>
                  </a:lnTo>
                  <a:lnTo>
                    <a:pt x="11" y="38"/>
                  </a:lnTo>
                  <a:lnTo>
                    <a:pt x="11" y="42"/>
                  </a:lnTo>
                  <a:lnTo>
                    <a:pt x="15" y="46"/>
                  </a:lnTo>
                  <a:lnTo>
                    <a:pt x="19" y="46"/>
                  </a:lnTo>
                  <a:lnTo>
                    <a:pt x="23" y="42"/>
                  </a:lnTo>
                  <a:lnTo>
                    <a:pt x="30" y="38"/>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2" name="Google Shape;242;p25"/>
            <p:cNvSpPr/>
            <p:nvPr/>
          </p:nvSpPr>
          <p:spPr>
            <a:xfrm>
              <a:off x="3551237" y="1027112"/>
              <a:ext cx="53975" cy="103187"/>
            </a:xfrm>
            <a:custGeom>
              <a:avLst/>
              <a:gdLst/>
              <a:ahLst/>
              <a:cxnLst/>
              <a:rect l="l" t="t" r="r" b="b"/>
              <a:pathLst>
                <a:path w="34" h="65" extrusionOk="0">
                  <a:moveTo>
                    <a:pt x="19" y="0"/>
                  </a:moveTo>
                  <a:lnTo>
                    <a:pt x="19" y="15"/>
                  </a:lnTo>
                  <a:lnTo>
                    <a:pt x="30" y="15"/>
                  </a:lnTo>
                  <a:lnTo>
                    <a:pt x="30" y="19"/>
                  </a:lnTo>
                  <a:lnTo>
                    <a:pt x="19" y="19"/>
                  </a:lnTo>
                  <a:lnTo>
                    <a:pt x="19" y="53"/>
                  </a:lnTo>
                  <a:lnTo>
                    <a:pt x="19" y="57"/>
                  </a:lnTo>
                  <a:lnTo>
                    <a:pt x="23" y="61"/>
                  </a:lnTo>
                  <a:lnTo>
                    <a:pt x="27" y="61"/>
                  </a:lnTo>
                  <a:lnTo>
                    <a:pt x="27" y="57"/>
                  </a:lnTo>
                  <a:lnTo>
                    <a:pt x="30" y="57"/>
                  </a:lnTo>
                  <a:lnTo>
                    <a:pt x="34" y="57"/>
                  </a:lnTo>
                  <a:lnTo>
                    <a:pt x="30" y="61"/>
                  </a:lnTo>
                  <a:lnTo>
                    <a:pt x="27" y="65"/>
                  </a:lnTo>
                  <a:lnTo>
                    <a:pt x="23" y="65"/>
                  </a:lnTo>
                  <a:lnTo>
                    <a:pt x="19" y="65"/>
                  </a:lnTo>
                  <a:lnTo>
                    <a:pt x="15" y="65"/>
                  </a:lnTo>
                  <a:lnTo>
                    <a:pt x="11" y="65"/>
                  </a:lnTo>
                  <a:lnTo>
                    <a:pt x="11" y="61"/>
                  </a:lnTo>
                  <a:lnTo>
                    <a:pt x="11" y="57"/>
                  </a:lnTo>
                  <a:lnTo>
                    <a:pt x="11" y="53"/>
                  </a:lnTo>
                  <a:lnTo>
                    <a:pt x="11" y="19"/>
                  </a:lnTo>
                  <a:lnTo>
                    <a:pt x="0" y="19"/>
                  </a:lnTo>
                  <a:lnTo>
                    <a:pt x="3" y="15"/>
                  </a:lnTo>
                  <a:lnTo>
                    <a:pt x="7" y="15"/>
                  </a:lnTo>
                  <a:lnTo>
                    <a:pt x="11" y="11"/>
                  </a:lnTo>
                  <a:lnTo>
                    <a:pt x="15" y="7"/>
                  </a:lnTo>
                  <a:lnTo>
                    <a:pt x="15" y="3"/>
                  </a:lnTo>
                  <a:lnTo>
                    <a:pt x="1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3" name="Google Shape;243;p25"/>
            <p:cNvSpPr/>
            <p:nvPr/>
          </p:nvSpPr>
          <p:spPr>
            <a:xfrm>
              <a:off x="3605212" y="1050925"/>
              <a:ext cx="85725" cy="79375"/>
            </a:xfrm>
            <a:custGeom>
              <a:avLst/>
              <a:gdLst/>
              <a:ahLst/>
              <a:cxnLst/>
              <a:rect l="l" t="t" r="r" b="b"/>
              <a:pathLst>
                <a:path w="54" h="50" extrusionOk="0">
                  <a:moveTo>
                    <a:pt x="46" y="0"/>
                  </a:moveTo>
                  <a:lnTo>
                    <a:pt x="46" y="31"/>
                  </a:lnTo>
                  <a:lnTo>
                    <a:pt x="46" y="38"/>
                  </a:lnTo>
                  <a:lnTo>
                    <a:pt x="46" y="42"/>
                  </a:lnTo>
                  <a:lnTo>
                    <a:pt x="46" y="46"/>
                  </a:lnTo>
                  <a:lnTo>
                    <a:pt x="50" y="46"/>
                  </a:lnTo>
                  <a:lnTo>
                    <a:pt x="54" y="46"/>
                  </a:lnTo>
                  <a:lnTo>
                    <a:pt x="39" y="50"/>
                  </a:lnTo>
                  <a:lnTo>
                    <a:pt x="35" y="50"/>
                  </a:lnTo>
                  <a:lnTo>
                    <a:pt x="35" y="42"/>
                  </a:lnTo>
                  <a:lnTo>
                    <a:pt x="31" y="46"/>
                  </a:lnTo>
                  <a:lnTo>
                    <a:pt x="27" y="50"/>
                  </a:lnTo>
                  <a:lnTo>
                    <a:pt x="23" y="50"/>
                  </a:lnTo>
                  <a:lnTo>
                    <a:pt x="19" y="50"/>
                  </a:lnTo>
                  <a:lnTo>
                    <a:pt x="16" y="50"/>
                  </a:lnTo>
                  <a:lnTo>
                    <a:pt x="12" y="50"/>
                  </a:lnTo>
                  <a:lnTo>
                    <a:pt x="8" y="46"/>
                  </a:lnTo>
                  <a:lnTo>
                    <a:pt x="8" y="42"/>
                  </a:lnTo>
                  <a:lnTo>
                    <a:pt x="8" y="38"/>
                  </a:lnTo>
                  <a:lnTo>
                    <a:pt x="8" y="31"/>
                  </a:lnTo>
                  <a:lnTo>
                    <a:pt x="8" y="11"/>
                  </a:lnTo>
                  <a:lnTo>
                    <a:pt x="8" y="8"/>
                  </a:lnTo>
                  <a:lnTo>
                    <a:pt x="4" y="4"/>
                  </a:lnTo>
                  <a:lnTo>
                    <a:pt x="0" y="4"/>
                  </a:lnTo>
                  <a:lnTo>
                    <a:pt x="0" y="0"/>
                  </a:lnTo>
                  <a:lnTo>
                    <a:pt x="16" y="0"/>
                  </a:lnTo>
                  <a:lnTo>
                    <a:pt x="16" y="34"/>
                  </a:lnTo>
                  <a:lnTo>
                    <a:pt x="16" y="38"/>
                  </a:lnTo>
                  <a:lnTo>
                    <a:pt x="19" y="42"/>
                  </a:lnTo>
                  <a:lnTo>
                    <a:pt x="19" y="46"/>
                  </a:lnTo>
                  <a:lnTo>
                    <a:pt x="23" y="46"/>
                  </a:lnTo>
                  <a:lnTo>
                    <a:pt x="27" y="46"/>
                  </a:lnTo>
                  <a:lnTo>
                    <a:pt x="31" y="42"/>
                  </a:lnTo>
                  <a:lnTo>
                    <a:pt x="35" y="38"/>
                  </a:lnTo>
                  <a:lnTo>
                    <a:pt x="35" y="11"/>
                  </a:lnTo>
                  <a:lnTo>
                    <a:pt x="35" y="8"/>
                  </a:lnTo>
                  <a:lnTo>
                    <a:pt x="35" y="4"/>
                  </a:lnTo>
                  <a:lnTo>
                    <a:pt x="31" y="4"/>
                  </a:lnTo>
                  <a:lnTo>
                    <a:pt x="31" y="0"/>
                  </a:lnTo>
                  <a:lnTo>
                    <a:pt x="4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4" name="Google Shape;244;p25"/>
            <p:cNvSpPr/>
            <p:nvPr/>
          </p:nvSpPr>
          <p:spPr>
            <a:xfrm>
              <a:off x="3690937" y="1050925"/>
              <a:ext cx="60325" cy="79375"/>
            </a:xfrm>
            <a:custGeom>
              <a:avLst/>
              <a:gdLst/>
              <a:ahLst/>
              <a:cxnLst/>
              <a:rect l="l" t="t" r="r" b="b"/>
              <a:pathLst>
                <a:path w="38" h="50" extrusionOk="0">
                  <a:moveTo>
                    <a:pt x="15" y="0"/>
                  </a:moveTo>
                  <a:lnTo>
                    <a:pt x="15" y="11"/>
                  </a:lnTo>
                  <a:lnTo>
                    <a:pt x="23" y="4"/>
                  </a:lnTo>
                  <a:lnTo>
                    <a:pt x="31" y="0"/>
                  </a:lnTo>
                  <a:lnTo>
                    <a:pt x="34" y="4"/>
                  </a:lnTo>
                  <a:lnTo>
                    <a:pt x="38" y="8"/>
                  </a:lnTo>
                  <a:lnTo>
                    <a:pt x="34" y="8"/>
                  </a:lnTo>
                  <a:lnTo>
                    <a:pt x="34" y="11"/>
                  </a:lnTo>
                  <a:lnTo>
                    <a:pt x="31" y="11"/>
                  </a:lnTo>
                  <a:lnTo>
                    <a:pt x="27" y="11"/>
                  </a:lnTo>
                  <a:lnTo>
                    <a:pt x="27" y="8"/>
                  </a:lnTo>
                  <a:lnTo>
                    <a:pt x="23" y="8"/>
                  </a:lnTo>
                  <a:lnTo>
                    <a:pt x="19" y="11"/>
                  </a:lnTo>
                  <a:lnTo>
                    <a:pt x="15" y="15"/>
                  </a:lnTo>
                  <a:lnTo>
                    <a:pt x="15" y="38"/>
                  </a:lnTo>
                  <a:lnTo>
                    <a:pt x="19" y="42"/>
                  </a:lnTo>
                  <a:lnTo>
                    <a:pt x="19" y="46"/>
                  </a:lnTo>
                  <a:lnTo>
                    <a:pt x="19" y="50"/>
                  </a:lnTo>
                  <a:lnTo>
                    <a:pt x="23" y="50"/>
                  </a:lnTo>
                  <a:lnTo>
                    <a:pt x="27" y="50"/>
                  </a:lnTo>
                  <a:lnTo>
                    <a:pt x="0" y="50"/>
                  </a:lnTo>
                  <a:lnTo>
                    <a:pt x="4" y="50"/>
                  </a:lnTo>
                  <a:lnTo>
                    <a:pt x="8" y="50"/>
                  </a:lnTo>
                  <a:lnTo>
                    <a:pt x="8" y="46"/>
                  </a:lnTo>
                  <a:lnTo>
                    <a:pt x="8" y="42"/>
                  </a:lnTo>
                  <a:lnTo>
                    <a:pt x="8" y="38"/>
                  </a:lnTo>
                  <a:lnTo>
                    <a:pt x="8" y="19"/>
                  </a:lnTo>
                  <a:lnTo>
                    <a:pt x="8" y="11"/>
                  </a:lnTo>
                  <a:lnTo>
                    <a:pt x="8" y="8"/>
                  </a:lnTo>
                  <a:lnTo>
                    <a:pt x="4" y="8"/>
                  </a:lnTo>
                  <a:lnTo>
                    <a:pt x="0" y="8"/>
                  </a:lnTo>
                  <a:lnTo>
                    <a:pt x="0" y="4"/>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5" name="Google Shape;245;p25"/>
            <p:cNvSpPr/>
            <p:nvPr/>
          </p:nvSpPr>
          <p:spPr>
            <a:xfrm>
              <a:off x="3751262" y="1050925"/>
              <a:ext cx="66675" cy="79375"/>
            </a:xfrm>
            <a:custGeom>
              <a:avLst/>
              <a:gdLst/>
              <a:ahLst/>
              <a:cxnLst/>
              <a:rect l="l" t="t" r="r" b="b"/>
              <a:pathLst>
                <a:path w="42" h="50" extrusionOk="0">
                  <a:moveTo>
                    <a:pt x="12" y="19"/>
                  </a:moveTo>
                  <a:lnTo>
                    <a:pt x="12" y="31"/>
                  </a:lnTo>
                  <a:lnTo>
                    <a:pt x="16" y="34"/>
                  </a:lnTo>
                  <a:lnTo>
                    <a:pt x="19" y="42"/>
                  </a:lnTo>
                  <a:lnTo>
                    <a:pt x="27" y="42"/>
                  </a:lnTo>
                  <a:lnTo>
                    <a:pt x="31" y="42"/>
                  </a:lnTo>
                  <a:lnTo>
                    <a:pt x="35" y="38"/>
                  </a:lnTo>
                  <a:lnTo>
                    <a:pt x="39" y="38"/>
                  </a:lnTo>
                  <a:lnTo>
                    <a:pt x="42" y="31"/>
                  </a:lnTo>
                  <a:lnTo>
                    <a:pt x="42" y="38"/>
                  </a:lnTo>
                  <a:lnTo>
                    <a:pt x="39" y="46"/>
                  </a:lnTo>
                  <a:lnTo>
                    <a:pt x="31" y="50"/>
                  </a:lnTo>
                  <a:lnTo>
                    <a:pt x="23" y="50"/>
                  </a:lnTo>
                  <a:lnTo>
                    <a:pt x="16" y="50"/>
                  </a:lnTo>
                  <a:lnTo>
                    <a:pt x="8" y="46"/>
                  </a:lnTo>
                  <a:lnTo>
                    <a:pt x="4" y="38"/>
                  </a:lnTo>
                  <a:lnTo>
                    <a:pt x="0" y="27"/>
                  </a:lnTo>
                  <a:lnTo>
                    <a:pt x="4" y="15"/>
                  </a:lnTo>
                  <a:lnTo>
                    <a:pt x="8" y="8"/>
                  </a:lnTo>
                  <a:lnTo>
                    <a:pt x="16" y="0"/>
                  </a:lnTo>
                  <a:lnTo>
                    <a:pt x="23" y="0"/>
                  </a:lnTo>
                  <a:lnTo>
                    <a:pt x="31" y="0"/>
                  </a:lnTo>
                  <a:lnTo>
                    <a:pt x="39" y="4"/>
                  </a:lnTo>
                  <a:lnTo>
                    <a:pt x="42" y="11"/>
                  </a:lnTo>
                  <a:lnTo>
                    <a:pt x="42" y="19"/>
                  </a:lnTo>
                  <a:lnTo>
                    <a:pt x="12" y="19"/>
                  </a:lnTo>
                  <a:close/>
                  <a:moveTo>
                    <a:pt x="12" y="15"/>
                  </a:moveTo>
                  <a:lnTo>
                    <a:pt x="31" y="15"/>
                  </a:lnTo>
                  <a:lnTo>
                    <a:pt x="31" y="11"/>
                  </a:lnTo>
                  <a:lnTo>
                    <a:pt x="31" y="8"/>
                  </a:lnTo>
                  <a:lnTo>
                    <a:pt x="27" y="4"/>
                  </a:lnTo>
                  <a:lnTo>
                    <a:pt x="23" y="4"/>
                  </a:lnTo>
                  <a:lnTo>
                    <a:pt x="19" y="4"/>
                  </a:lnTo>
                  <a:lnTo>
                    <a:pt x="16" y="8"/>
                  </a:lnTo>
                  <a:lnTo>
                    <a:pt x="12" y="11"/>
                  </a:lnTo>
                  <a:lnTo>
                    <a:pt x="12"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6" name="Google Shape;246;p25"/>
            <p:cNvSpPr/>
            <p:nvPr/>
          </p:nvSpPr>
          <p:spPr>
            <a:xfrm>
              <a:off x="3379787" y="1543050"/>
              <a:ext cx="55562" cy="79375"/>
            </a:xfrm>
            <a:custGeom>
              <a:avLst/>
              <a:gdLst/>
              <a:ahLst/>
              <a:cxnLst/>
              <a:rect l="l" t="t" r="r" b="b"/>
              <a:pathLst>
                <a:path w="35" h="50" extrusionOk="0">
                  <a:moveTo>
                    <a:pt x="31" y="0"/>
                  </a:moveTo>
                  <a:lnTo>
                    <a:pt x="31" y="16"/>
                  </a:lnTo>
                  <a:lnTo>
                    <a:pt x="27" y="8"/>
                  </a:lnTo>
                  <a:lnTo>
                    <a:pt x="23" y="4"/>
                  </a:lnTo>
                  <a:lnTo>
                    <a:pt x="19" y="4"/>
                  </a:lnTo>
                  <a:lnTo>
                    <a:pt x="16" y="0"/>
                  </a:lnTo>
                  <a:lnTo>
                    <a:pt x="12" y="4"/>
                  </a:lnTo>
                  <a:lnTo>
                    <a:pt x="8" y="4"/>
                  </a:lnTo>
                  <a:lnTo>
                    <a:pt x="8" y="8"/>
                  </a:lnTo>
                  <a:lnTo>
                    <a:pt x="8" y="12"/>
                  </a:lnTo>
                  <a:lnTo>
                    <a:pt x="12" y="16"/>
                  </a:lnTo>
                  <a:lnTo>
                    <a:pt x="16" y="20"/>
                  </a:lnTo>
                  <a:lnTo>
                    <a:pt x="23" y="23"/>
                  </a:lnTo>
                  <a:lnTo>
                    <a:pt x="31" y="27"/>
                  </a:lnTo>
                  <a:lnTo>
                    <a:pt x="35" y="35"/>
                  </a:lnTo>
                  <a:lnTo>
                    <a:pt x="31" y="43"/>
                  </a:lnTo>
                  <a:lnTo>
                    <a:pt x="27" y="46"/>
                  </a:lnTo>
                  <a:lnTo>
                    <a:pt x="23" y="50"/>
                  </a:lnTo>
                  <a:lnTo>
                    <a:pt x="16" y="50"/>
                  </a:lnTo>
                  <a:lnTo>
                    <a:pt x="12" y="50"/>
                  </a:lnTo>
                  <a:lnTo>
                    <a:pt x="8" y="50"/>
                  </a:lnTo>
                  <a:lnTo>
                    <a:pt x="4" y="50"/>
                  </a:lnTo>
                  <a:lnTo>
                    <a:pt x="4" y="46"/>
                  </a:lnTo>
                  <a:lnTo>
                    <a:pt x="4" y="50"/>
                  </a:lnTo>
                  <a:lnTo>
                    <a:pt x="0" y="50"/>
                  </a:lnTo>
                  <a:lnTo>
                    <a:pt x="0" y="35"/>
                  </a:lnTo>
                  <a:lnTo>
                    <a:pt x="4" y="39"/>
                  </a:lnTo>
                  <a:lnTo>
                    <a:pt x="8" y="43"/>
                  </a:lnTo>
                  <a:lnTo>
                    <a:pt x="12" y="46"/>
                  </a:lnTo>
                  <a:lnTo>
                    <a:pt x="16" y="46"/>
                  </a:lnTo>
                  <a:lnTo>
                    <a:pt x="19" y="46"/>
                  </a:lnTo>
                  <a:lnTo>
                    <a:pt x="23" y="46"/>
                  </a:lnTo>
                  <a:lnTo>
                    <a:pt x="27" y="43"/>
                  </a:lnTo>
                  <a:lnTo>
                    <a:pt x="27" y="39"/>
                  </a:lnTo>
                  <a:lnTo>
                    <a:pt x="27" y="35"/>
                  </a:lnTo>
                  <a:lnTo>
                    <a:pt x="23" y="35"/>
                  </a:lnTo>
                  <a:lnTo>
                    <a:pt x="19" y="31"/>
                  </a:lnTo>
                  <a:lnTo>
                    <a:pt x="12" y="27"/>
                  </a:lnTo>
                  <a:lnTo>
                    <a:pt x="8" y="23"/>
                  </a:lnTo>
                  <a:lnTo>
                    <a:pt x="4" y="20"/>
                  </a:lnTo>
                  <a:lnTo>
                    <a:pt x="0" y="16"/>
                  </a:lnTo>
                  <a:lnTo>
                    <a:pt x="0" y="12"/>
                  </a:lnTo>
                  <a:lnTo>
                    <a:pt x="0" y="8"/>
                  </a:lnTo>
                  <a:lnTo>
                    <a:pt x="4" y="4"/>
                  </a:lnTo>
                  <a:lnTo>
                    <a:pt x="8" y="0"/>
                  </a:lnTo>
                  <a:lnTo>
                    <a:pt x="16" y="0"/>
                  </a:lnTo>
                  <a:lnTo>
                    <a:pt x="19" y="0"/>
                  </a:lnTo>
                  <a:lnTo>
                    <a:pt x="23" y="0"/>
                  </a:lnTo>
                  <a:lnTo>
                    <a:pt x="27" y="0"/>
                  </a:lnTo>
                  <a:lnTo>
                    <a:pt x="31"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Google Shape;247;p25"/>
            <p:cNvSpPr/>
            <p:nvPr/>
          </p:nvSpPr>
          <p:spPr>
            <a:xfrm>
              <a:off x="3446462" y="1543050"/>
              <a:ext cx="61912" cy="79375"/>
            </a:xfrm>
            <a:custGeom>
              <a:avLst/>
              <a:gdLst/>
              <a:ahLst/>
              <a:cxnLst/>
              <a:rect l="l" t="t" r="r" b="b"/>
              <a:pathLst>
                <a:path w="39" h="50" extrusionOk="0">
                  <a:moveTo>
                    <a:pt x="8" y="20"/>
                  </a:moveTo>
                  <a:lnTo>
                    <a:pt x="8" y="27"/>
                  </a:lnTo>
                  <a:lnTo>
                    <a:pt x="12" y="35"/>
                  </a:lnTo>
                  <a:lnTo>
                    <a:pt x="20" y="39"/>
                  </a:lnTo>
                  <a:lnTo>
                    <a:pt x="23" y="43"/>
                  </a:lnTo>
                  <a:lnTo>
                    <a:pt x="27" y="43"/>
                  </a:lnTo>
                  <a:lnTo>
                    <a:pt x="35" y="39"/>
                  </a:lnTo>
                  <a:lnTo>
                    <a:pt x="35" y="35"/>
                  </a:lnTo>
                  <a:lnTo>
                    <a:pt x="39" y="31"/>
                  </a:lnTo>
                  <a:lnTo>
                    <a:pt x="39" y="39"/>
                  </a:lnTo>
                  <a:lnTo>
                    <a:pt x="35" y="46"/>
                  </a:lnTo>
                  <a:lnTo>
                    <a:pt x="27" y="50"/>
                  </a:lnTo>
                  <a:lnTo>
                    <a:pt x="20" y="50"/>
                  </a:lnTo>
                  <a:lnTo>
                    <a:pt x="12" y="50"/>
                  </a:lnTo>
                  <a:lnTo>
                    <a:pt x="4" y="43"/>
                  </a:lnTo>
                  <a:lnTo>
                    <a:pt x="0" y="35"/>
                  </a:lnTo>
                  <a:lnTo>
                    <a:pt x="0" y="27"/>
                  </a:lnTo>
                  <a:lnTo>
                    <a:pt x="0" y="16"/>
                  </a:lnTo>
                  <a:lnTo>
                    <a:pt x="4" y="4"/>
                  </a:lnTo>
                  <a:lnTo>
                    <a:pt x="12" y="0"/>
                  </a:lnTo>
                  <a:lnTo>
                    <a:pt x="20" y="0"/>
                  </a:lnTo>
                  <a:lnTo>
                    <a:pt x="27" y="0"/>
                  </a:lnTo>
                  <a:lnTo>
                    <a:pt x="35" y="4"/>
                  </a:lnTo>
                  <a:lnTo>
                    <a:pt x="39" y="12"/>
                  </a:lnTo>
                  <a:lnTo>
                    <a:pt x="39" y="20"/>
                  </a:lnTo>
                  <a:lnTo>
                    <a:pt x="8" y="20"/>
                  </a:lnTo>
                  <a:close/>
                  <a:moveTo>
                    <a:pt x="8" y="16"/>
                  </a:moveTo>
                  <a:lnTo>
                    <a:pt x="27" y="16"/>
                  </a:lnTo>
                  <a:lnTo>
                    <a:pt x="27" y="12"/>
                  </a:lnTo>
                  <a:lnTo>
                    <a:pt x="27" y="8"/>
                  </a:lnTo>
                  <a:lnTo>
                    <a:pt x="27" y="4"/>
                  </a:lnTo>
                  <a:lnTo>
                    <a:pt x="23" y="4"/>
                  </a:lnTo>
                  <a:lnTo>
                    <a:pt x="20" y="4"/>
                  </a:lnTo>
                  <a:lnTo>
                    <a:pt x="20" y="0"/>
                  </a:lnTo>
                  <a:lnTo>
                    <a:pt x="16" y="4"/>
                  </a:lnTo>
                  <a:lnTo>
                    <a:pt x="12" y="4"/>
                  </a:lnTo>
                  <a:lnTo>
                    <a:pt x="8" y="8"/>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8" name="Google Shape;248;p25"/>
            <p:cNvSpPr/>
            <p:nvPr/>
          </p:nvSpPr>
          <p:spPr>
            <a:xfrm>
              <a:off x="3519487" y="1543050"/>
              <a:ext cx="74612" cy="79375"/>
            </a:xfrm>
            <a:custGeom>
              <a:avLst/>
              <a:gdLst/>
              <a:ahLst/>
              <a:cxnLst/>
              <a:rect l="l" t="t" r="r" b="b"/>
              <a:pathLst>
                <a:path w="47" h="50" extrusionOk="0">
                  <a:moveTo>
                    <a:pt x="31" y="43"/>
                  </a:moveTo>
                  <a:lnTo>
                    <a:pt x="23" y="46"/>
                  </a:lnTo>
                  <a:lnTo>
                    <a:pt x="20" y="50"/>
                  </a:lnTo>
                  <a:lnTo>
                    <a:pt x="16" y="50"/>
                  </a:lnTo>
                  <a:lnTo>
                    <a:pt x="8" y="50"/>
                  </a:lnTo>
                  <a:lnTo>
                    <a:pt x="4" y="46"/>
                  </a:lnTo>
                  <a:lnTo>
                    <a:pt x="4" y="43"/>
                  </a:lnTo>
                  <a:lnTo>
                    <a:pt x="0" y="39"/>
                  </a:lnTo>
                  <a:lnTo>
                    <a:pt x="4" y="35"/>
                  </a:lnTo>
                  <a:lnTo>
                    <a:pt x="4" y="31"/>
                  </a:lnTo>
                  <a:lnTo>
                    <a:pt x="8" y="27"/>
                  </a:lnTo>
                  <a:lnTo>
                    <a:pt x="12" y="23"/>
                  </a:lnTo>
                  <a:lnTo>
                    <a:pt x="20" y="23"/>
                  </a:lnTo>
                  <a:lnTo>
                    <a:pt x="31" y="16"/>
                  </a:lnTo>
                  <a:lnTo>
                    <a:pt x="31" y="8"/>
                  </a:lnTo>
                  <a:lnTo>
                    <a:pt x="27" y="4"/>
                  </a:lnTo>
                  <a:lnTo>
                    <a:pt x="23" y="4"/>
                  </a:lnTo>
                  <a:lnTo>
                    <a:pt x="20" y="0"/>
                  </a:lnTo>
                  <a:lnTo>
                    <a:pt x="20" y="4"/>
                  </a:lnTo>
                  <a:lnTo>
                    <a:pt x="16" y="4"/>
                  </a:lnTo>
                  <a:lnTo>
                    <a:pt x="16" y="8"/>
                  </a:lnTo>
                  <a:lnTo>
                    <a:pt x="12" y="8"/>
                  </a:lnTo>
                  <a:lnTo>
                    <a:pt x="12" y="12"/>
                  </a:lnTo>
                  <a:lnTo>
                    <a:pt x="12" y="16"/>
                  </a:lnTo>
                  <a:lnTo>
                    <a:pt x="8" y="16"/>
                  </a:lnTo>
                  <a:lnTo>
                    <a:pt x="4" y="16"/>
                  </a:lnTo>
                  <a:lnTo>
                    <a:pt x="4" y="12"/>
                  </a:lnTo>
                  <a:lnTo>
                    <a:pt x="4" y="8"/>
                  </a:lnTo>
                  <a:lnTo>
                    <a:pt x="8" y="4"/>
                  </a:lnTo>
                  <a:lnTo>
                    <a:pt x="16" y="0"/>
                  </a:lnTo>
                  <a:lnTo>
                    <a:pt x="23" y="0"/>
                  </a:lnTo>
                  <a:lnTo>
                    <a:pt x="27" y="0"/>
                  </a:lnTo>
                  <a:lnTo>
                    <a:pt x="35" y="0"/>
                  </a:lnTo>
                  <a:lnTo>
                    <a:pt x="35" y="4"/>
                  </a:lnTo>
                  <a:lnTo>
                    <a:pt x="39" y="8"/>
                  </a:lnTo>
                  <a:lnTo>
                    <a:pt x="39" y="16"/>
                  </a:lnTo>
                  <a:lnTo>
                    <a:pt x="39" y="31"/>
                  </a:lnTo>
                  <a:lnTo>
                    <a:pt x="39" y="39"/>
                  </a:lnTo>
                  <a:lnTo>
                    <a:pt x="39" y="43"/>
                  </a:lnTo>
                  <a:lnTo>
                    <a:pt x="43" y="43"/>
                  </a:lnTo>
                  <a:lnTo>
                    <a:pt x="47" y="39"/>
                  </a:lnTo>
                  <a:lnTo>
                    <a:pt x="47" y="43"/>
                  </a:lnTo>
                  <a:lnTo>
                    <a:pt x="43" y="50"/>
                  </a:lnTo>
                  <a:lnTo>
                    <a:pt x="35" y="50"/>
                  </a:lnTo>
                  <a:lnTo>
                    <a:pt x="31" y="50"/>
                  </a:lnTo>
                  <a:lnTo>
                    <a:pt x="31" y="46"/>
                  </a:lnTo>
                  <a:lnTo>
                    <a:pt x="31" y="43"/>
                  </a:lnTo>
                  <a:close/>
                  <a:moveTo>
                    <a:pt x="31" y="39"/>
                  </a:moveTo>
                  <a:lnTo>
                    <a:pt x="31" y="20"/>
                  </a:lnTo>
                  <a:lnTo>
                    <a:pt x="23" y="23"/>
                  </a:lnTo>
                  <a:lnTo>
                    <a:pt x="20" y="23"/>
                  </a:lnTo>
                  <a:lnTo>
                    <a:pt x="16" y="27"/>
                  </a:lnTo>
                  <a:lnTo>
                    <a:pt x="12" y="31"/>
                  </a:lnTo>
                  <a:lnTo>
                    <a:pt x="12" y="35"/>
                  </a:lnTo>
                  <a:lnTo>
                    <a:pt x="12" y="39"/>
                  </a:lnTo>
                  <a:lnTo>
                    <a:pt x="12" y="43"/>
                  </a:lnTo>
                  <a:lnTo>
                    <a:pt x="16" y="43"/>
                  </a:lnTo>
                  <a:lnTo>
                    <a:pt x="20" y="43"/>
                  </a:lnTo>
                  <a:lnTo>
                    <a:pt x="23" y="43"/>
                  </a:lnTo>
                  <a:lnTo>
                    <a:pt x="31"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9" name="Google Shape;249;p25"/>
            <p:cNvSpPr/>
            <p:nvPr/>
          </p:nvSpPr>
          <p:spPr>
            <a:xfrm>
              <a:off x="3598862" y="1543050"/>
              <a:ext cx="55562" cy="79375"/>
            </a:xfrm>
            <a:custGeom>
              <a:avLst/>
              <a:gdLst/>
              <a:ahLst/>
              <a:cxnLst/>
              <a:rect l="l" t="t" r="r" b="b"/>
              <a:pathLst>
                <a:path w="35" h="50" extrusionOk="0">
                  <a:moveTo>
                    <a:pt x="16" y="0"/>
                  </a:moveTo>
                  <a:lnTo>
                    <a:pt x="16" y="12"/>
                  </a:lnTo>
                  <a:lnTo>
                    <a:pt x="23" y="0"/>
                  </a:lnTo>
                  <a:lnTo>
                    <a:pt x="27" y="0"/>
                  </a:lnTo>
                  <a:lnTo>
                    <a:pt x="31" y="0"/>
                  </a:lnTo>
                  <a:lnTo>
                    <a:pt x="35" y="0"/>
                  </a:lnTo>
                  <a:lnTo>
                    <a:pt x="35" y="4"/>
                  </a:lnTo>
                  <a:lnTo>
                    <a:pt x="35" y="8"/>
                  </a:lnTo>
                  <a:lnTo>
                    <a:pt x="31" y="12"/>
                  </a:lnTo>
                  <a:lnTo>
                    <a:pt x="27" y="12"/>
                  </a:lnTo>
                  <a:lnTo>
                    <a:pt x="27" y="8"/>
                  </a:lnTo>
                  <a:lnTo>
                    <a:pt x="23" y="8"/>
                  </a:lnTo>
                  <a:lnTo>
                    <a:pt x="20" y="8"/>
                  </a:lnTo>
                  <a:lnTo>
                    <a:pt x="20" y="12"/>
                  </a:lnTo>
                  <a:lnTo>
                    <a:pt x="16" y="16"/>
                  </a:lnTo>
                  <a:lnTo>
                    <a:pt x="16" y="39"/>
                  </a:lnTo>
                  <a:lnTo>
                    <a:pt x="16" y="43"/>
                  </a:lnTo>
                  <a:lnTo>
                    <a:pt x="20" y="46"/>
                  </a:lnTo>
                  <a:lnTo>
                    <a:pt x="23" y="46"/>
                  </a:lnTo>
                  <a:lnTo>
                    <a:pt x="23" y="50"/>
                  </a:lnTo>
                  <a:lnTo>
                    <a:pt x="0" y="50"/>
                  </a:lnTo>
                  <a:lnTo>
                    <a:pt x="0" y="46"/>
                  </a:lnTo>
                  <a:lnTo>
                    <a:pt x="4" y="46"/>
                  </a:lnTo>
                  <a:lnTo>
                    <a:pt x="4" y="43"/>
                  </a:lnTo>
                  <a:lnTo>
                    <a:pt x="8" y="43"/>
                  </a:lnTo>
                  <a:lnTo>
                    <a:pt x="8" y="39"/>
                  </a:lnTo>
                  <a:lnTo>
                    <a:pt x="8" y="20"/>
                  </a:lnTo>
                  <a:lnTo>
                    <a:pt x="8" y="12"/>
                  </a:lnTo>
                  <a:lnTo>
                    <a:pt x="4" y="8"/>
                  </a:lnTo>
                  <a:lnTo>
                    <a:pt x="4" y="4"/>
                  </a:lnTo>
                  <a:lnTo>
                    <a:pt x="0" y="4"/>
                  </a:lnTo>
                  <a:lnTo>
                    <a:pt x="12" y="0"/>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0" name="Google Shape;250;p25"/>
            <p:cNvSpPr/>
            <p:nvPr/>
          </p:nvSpPr>
          <p:spPr>
            <a:xfrm>
              <a:off x="3660775" y="1543050"/>
              <a:ext cx="66675" cy="79375"/>
            </a:xfrm>
            <a:custGeom>
              <a:avLst/>
              <a:gdLst/>
              <a:ahLst/>
              <a:cxnLst/>
              <a:rect l="l" t="t" r="r" b="b"/>
              <a:pathLst>
                <a:path w="42" h="50" extrusionOk="0">
                  <a:moveTo>
                    <a:pt x="42" y="31"/>
                  </a:moveTo>
                  <a:lnTo>
                    <a:pt x="38" y="39"/>
                  </a:lnTo>
                  <a:lnTo>
                    <a:pt x="34" y="46"/>
                  </a:lnTo>
                  <a:lnTo>
                    <a:pt x="27" y="50"/>
                  </a:lnTo>
                  <a:lnTo>
                    <a:pt x="19" y="50"/>
                  </a:lnTo>
                  <a:lnTo>
                    <a:pt x="11" y="50"/>
                  </a:lnTo>
                  <a:lnTo>
                    <a:pt x="7" y="43"/>
                  </a:lnTo>
                  <a:lnTo>
                    <a:pt x="0" y="35"/>
                  </a:lnTo>
                  <a:lnTo>
                    <a:pt x="0" y="23"/>
                  </a:lnTo>
                  <a:lnTo>
                    <a:pt x="0" y="16"/>
                  </a:lnTo>
                  <a:lnTo>
                    <a:pt x="7" y="4"/>
                  </a:lnTo>
                  <a:lnTo>
                    <a:pt x="15" y="0"/>
                  </a:lnTo>
                  <a:lnTo>
                    <a:pt x="23" y="0"/>
                  </a:lnTo>
                  <a:lnTo>
                    <a:pt x="30" y="0"/>
                  </a:lnTo>
                  <a:lnTo>
                    <a:pt x="34" y="4"/>
                  </a:lnTo>
                  <a:lnTo>
                    <a:pt x="38" y="8"/>
                  </a:lnTo>
                  <a:lnTo>
                    <a:pt x="38" y="12"/>
                  </a:lnTo>
                  <a:lnTo>
                    <a:pt x="34" y="16"/>
                  </a:lnTo>
                  <a:lnTo>
                    <a:pt x="30" y="16"/>
                  </a:lnTo>
                  <a:lnTo>
                    <a:pt x="30" y="12"/>
                  </a:lnTo>
                  <a:lnTo>
                    <a:pt x="27" y="8"/>
                  </a:lnTo>
                  <a:lnTo>
                    <a:pt x="27" y="4"/>
                  </a:lnTo>
                  <a:lnTo>
                    <a:pt x="23" y="4"/>
                  </a:lnTo>
                  <a:lnTo>
                    <a:pt x="23" y="0"/>
                  </a:lnTo>
                  <a:lnTo>
                    <a:pt x="15" y="4"/>
                  </a:lnTo>
                  <a:lnTo>
                    <a:pt x="11" y="8"/>
                  </a:lnTo>
                  <a:lnTo>
                    <a:pt x="11" y="12"/>
                  </a:lnTo>
                  <a:lnTo>
                    <a:pt x="7" y="20"/>
                  </a:lnTo>
                  <a:lnTo>
                    <a:pt x="11" y="27"/>
                  </a:lnTo>
                  <a:lnTo>
                    <a:pt x="11" y="35"/>
                  </a:lnTo>
                  <a:lnTo>
                    <a:pt x="19" y="39"/>
                  </a:lnTo>
                  <a:lnTo>
                    <a:pt x="27" y="43"/>
                  </a:lnTo>
                  <a:lnTo>
                    <a:pt x="30" y="43"/>
                  </a:lnTo>
                  <a:lnTo>
                    <a:pt x="34" y="39"/>
                  </a:lnTo>
                  <a:lnTo>
                    <a:pt x="38" y="35"/>
                  </a:lnTo>
                  <a:lnTo>
                    <a:pt x="38" y="27"/>
                  </a:lnTo>
                  <a:lnTo>
                    <a:pt x="42"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1" name="Google Shape;251;p25"/>
            <p:cNvSpPr/>
            <p:nvPr/>
          </p:nvSpPr>
          <p:spPr>
            <a:xfrm>
              <a:off x="3733800" y="1501775"/>
              <a:ext cx="84137" cy="120650"/>
            </a:xfrm>
            <a:custGeom>
              <a:avLst/>
              <a:gdLst/>
              <a:ahLst/>
              <a:cxnLst/>
              <a:rect l="l" t="t" r="r" b="b"/>
              <a:pathLst>
                <a:path w="53" h="76" extrusionOk="0">
                  <a:moveTo>
                    <a:pt x="15" y="0"/>
                  </a:moveTo>
                  <a:lnTo>
                    <a:pt x="15" y="34"/>
                  </a:lnTo>
                  <a:lnTo>
                    <a:pt x="23" y="30"/>
                  </a:lnTo>
                  <a:lnTo>
                    <a:pt x="27" y="26"/>
                  </a:lnTo>
                  <a:lnTo>
                    <a:pt x="30" y="26"/>
                  </a:lnTo>
                  <a:lnTo>
                    <a:pt x="34" y="26"/>
                  </a:lnTo>
                  <a:lnTo>
                    <a:pt x="38" y="26"/>
                  </a:lnTo>
                  <a:lnTo>
                    <a:pt x="42" y="26"/>
                  </a:lnTo>
                  <a:lnTo>
                    <a:pt x="42" y="30"/>
                  </a:lnTo>
                  <a:lnTo>
                    <a:pt x="46" y="34"/>
                  </a:lnTo>
                  <a:lnTo>
                    <a:pt x="46" y="38"/>
                  </a:lnTo>
                  <a:lnTo>
                    <a:pt x="46" y="46"/>
                  </a:lnTo>
                  <a:lnTo>
                    <a:pt x="46" y="65"/>
                  </a:lnTo>
                  <a:lnTo>
                    <a:pt x="46" y="69"/>
                  </a:lnTo>
                  <a:lnTo>
                    <a:pt x="46" y="72"/>
                  </a:lnTo>
                  <a:lnTo>
                    <a:pt x="50" y="72"/>
                  </a:lnTo>
                  <a:lnTo>
                    <a:pt x="53" y="72"/>
                  </a:lnTo>
                  <a:lnTo>
                    <a:pt x="53" y="76"/>
                  </a:lnTo>
                  <a:lnTo>
                    <a:pt x="30" y="76"/>
                  </a:lnTo>
                  <a:lnTo>
                    <a:pt x="30" y="72"/>
                  </a:lnTo>
                  <a:lnTo>
                    <a:pt x="34" y="72"/>
                  </a:lnTo>
                  <a:lnTo>
                    <a:pt x="38" y="72"/>
                  </a:lnTo>
                  <a:lnTo>
                    <a:pt x="38" y="69"/>
                  </a:lnTo>
                  <a:lnTo>
                    <a:pt x="38" y="65"/>
                  </a:lnTo>
                  <a:lnTo>
                    <a:pt x="38" y="46"/>
                  </a:lnTo>
                  <a:lnTo>
                    <a:pt x="38" y="42"/>
                  </a:lnTo>
                  <a:lnTo>
                    <a:pt x="38" y="38"/>
                  </a:lnTo>
                  <a:lnTo>
                    <a:pt x="34" y="34"/>
                  </a:lnTo>
                  <a:lnTo>
                    <a:pt x="30" y="30"/>
                  </a:lnTo>
                  <a:lnTo>
                    <a:pt x="27" y="30"/>
                  </a:lnTo>
                  <a:lnTo>
                    <a:pt x="23" y="34"/>
                  </a:lnTo>
                  <a:lnTo>
                    <a:pt x="19" y="34"/>
                  </a:lnTo>
                  <a:lnTo>
                    <a:pt x="15" y="38"/>
                  </a:lnTo>
                  <a:lnTo>
                    <a:pt x="15" y="65"/>
                  </a:lnTo>
                  <a:lnTo>
                    <a:pt x="15" y="69"/>
                  </a:lnTo>
                  <a:lnTo>
                    <a:pt x="19" y="72"/>
                  </a:lnTo>
                  <a:lnTo>
                    <a:pt x="23" y="72"/>
                  </a:lnTo>
                  <a:lnTo>
                    <a:pt x="23" y="76"/>
                  </a:lnTo>
                  <a:lnTo>
                    <a:pt x="0" y="76"/>
                  </a:lnTo>
                  <a:lnTo>
                    <a:pt x="0" y="72"/>
                  </a:lnTo>
                  <a:lnTo>
                    <a:pt x="4" y="72"/>
                  </a:lnTo>
                  <a:lnTo>
                    <a:pt x="7" y="72"/>
                  </a:lnTo>
                  <a:lnTo>
                    <a:pt x="7" y="69"/>
                  </a:lnTo>
                  <a:lnTo>
                    <a:pt x="7" y="65"/>
                  </a:lnTo>
                  <a:lnTo>
                    <a:pt x="7" y="19"/>
                  </a:lnTo>
                  <a:lnTo>
                    <a:pt x="7" y="11"/>
                  </a:lnTo>
                  <a:lnTo>
                    <a:pt x="7" y="7"/>
                  </a:lnTo>
                  <a:lnTo>
                    <a:pt x="7" y="3"/>
                  </a:lnTo>
                  <a:lnTo>
                    <a:pt x="4" y="3"/>
                  </a:lnTo>
                  <a:lnTo>
                    <a:pt x="0" y="3"/>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2" name="Google Shape;252;p25"/>
            <p:cNvSpPr/>
            <p:nvPr/>
          </p:nvSpPr>
          <p:spPr>
            <a:xfrm>
              <a:off x="5054600" y="1014412"/>
              <a:ext cx="90487" cy="115887"/>
            </a:xfrm>
            <a:custGeom>
              <a:avLst/>
              <a:gdLst/>
              <a:ahLst/>
              <a:cxnLst/>
              <a:rect l="l" t="t" r="r" b="b"/>
              <a:pathLst>
                <a:path w="57" h="73" extrusionOk="0">
                  <a:moveTo>
                    <a:pt x="23" y="38"/>
                  </a:moveTo>
                  <a:lnTo>
                    <a:pt x="23" y="61"/>
                  </a:lnTo>
                  <a:lnTo>
                    <a:pt x="23" y="65"/>
                  </a:lnTo>
                  <a:lnTo>
                    <a:pt x="23" y="69"/>
                  </a:lnTo>
                  <a:lnTo>
                    <a:pt x="27" y="73"/>
                  </a:lnTo>
                  <a:lnTo>
                    <a:pt x="30" y="73"/>
                  </a:lnTo>
                  <a:lnTo>
                    <a:pt x="0" y="73"/>
                  </a:lnTo>
                  <a:lnTo>
                    <a:pt x="4" y="73"/>
                  </a:lnTo>
                  <a:lnTo>
                    <a:pt x="7" y="73"/>
                  </a:lnTo>
                  <a:lnTo>
                    <a:pt x="11" y="69"/>
                  </a:lnTo>
                  <a:lnTo>
                    <a:pt x="11" y="65"/>
                  </a:lnTo>
                  <a:lnTo>
                    <a:pt x="11" y="61"/>
                  </a:lnTo>
                  <a:lnTo>
                    <a:pt x="11" y="11"/>
                  </a:lnTo>
                  <a:lnTo>
                    <a:pt x="11" y="8"/>
                  </a:lnTo>
                  <a:lnTo>
                    <a:pt x="11" y="4"/>
                  </a:lnTo>
                  <a:lnTo>
                    <a:pt x="7" y="0"/>
                  </a:lnTo>
                  <a:lnTo>
                    <a:pt x="4" y="0"/>
                  </a:lnTo>
                  <a:lnTo>
                    <a:pt x="0" y="0"/>
                  </a:lnTo>
                  <a:lnTo>
                    <a:pt x="27" y="0"/>
                  </a:lnTo>
                  <a:lnTo>
                    <a:pt x="38" y="0"/>
                  </a:lnTo>
                  <a:lnTo>
                    <a:pt x="42" y="0"/>
                  </a:lnTo>
                  <a:lnTo>
                    <a:pt x="50" y="4"/>
                  </a:lnTo>
                  <a:lnTo>
                    <a:pt x="53" y="8"/>
                  </a:lnTo>
                  <a:lnTo>
                    <a:pt x="57" y="15"/>
                  </a:lnTo>
                  <a:lnTo>
                    <a:pt x="57" y="19"/>
                  </a:lnTo>
                  <a:lnTo>
                    <a:pt x="57" y="27"/>
                  </a:lnTo>
                  <a:lnTo>
                    <a:pt x="50" y="34"/>
                  </a:lnTo>
                  <a:lnTo>
                    <a:pt x="46" y="38"/>
                  </a:lnTo>
                  <a:lnTo>
                    <a:pt x="34" y="38"/>
                  </a:lnTo>
                  <a:lnTo>
                    <a:pt x="30" y="38"/>
                  </a:lnTo>
                  <a:lnTo>
                    <a:pt x="27" y="38"/>
                  </a:lnTo>
                  <a:lnTo>
                    <a:pt x="23" y="38"/>
                  </a:lnTo>
                  <a:close/>
                  <a:moveTo>
                    <a:pt x="23" y="34"/>
                  </a:moveTo>
                  <a:lnTo>
                    <a:pt x="23" y="34"/>
                  </a:lnTo>
                  <a:lnTo>
                    <a:pt x="27" y="34"/>
                  </a:lnTo>
                  <a:lnTo>
                    <a:pt x="30" y="38"/>
                  </a:lnTo>
                  <a:lnTo>
                    <a:pt x="34" y="34"/>
                  </a:lnTo>
                  <a:lnTo>
                    <a:pt x="42" y="31"/>
                  </a:lnTo>
                  <a:lnTo>
                    <a:pt x="42" y="27"/>
                  </a:lnTo>
                  <a:lnTo>
                    <a:pt x="46" y="19"/>
                  </a:lnTo>
                  <a:lnTo>
                    <a:pt x="46" y="15"/>
                  </a:lnTo>
                  <a:lnTo>
                    <a:pt x="42" y="11"/>
                  </a:lnTo>
                  <a:lnTo>
                    <a:pt x="42" y="8"/>
                  </a:lnTo>
                  <a:lnTo>
                    <a:pt x="38" y="4"/>
                  </a:lnTo>
                  <a:lnTo>
                    <a:pt x="34" y="4"/>
                  </a:lnTo>
                  <a:lnTo>
                    <a:pt x="30" y="4"/>
                  </a:lnTo>
                  <a:lnTo>
                    <a:pt x="27" y="4"/>
                  </a:lnTo>
                  <a:lnTo>
                    <a:pt x="23" y="4"/>
                  </a:lnTo>
                  <a:lnTo>
                    <a:pt x="23" y="3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3" name="Google Shape;253;p25"/>
            <p:cNvSpPr/>
            <p:nvPr/>
          </p:nvSpPr>
          <p:spPr>
            <a:xfrm>
              <a:off x="5151437" y="1050925"/>
              <a:ext cx="60325" cy="79375"/>
            </a:xfrm>
            <a:custGeom>
              <a:avLst/>
              <a:gdLst/>
              <a:ahLst/>
              <a:cxnLst/>
              <a:rect l="l" t="t" r="r" b="b"/>
              <a:pathLst>
                <a:path w="38" h="50" extrusionOk="0">
                  <a:moveTo>
                    <a:pt x="15" y="0"/>
                  </a:moveTo>
                  <a:lnTo>
                    <a:pt x="15" y="11"/>
                  </a:lnTo>
                  <a:lnTo>
                    <a:pt x="23" y="4"/>
                  </a:lnTo>
                  <a:lnTo>
                    <a:pt x="31" y="0"/>
                  </a:lnTo>
                  <a:lnTo>
                    <a:pt x="35" y="4"/>
                  </a:lnTo>
                  <a:lnTo>
                    <a:pt x="38" y="8"/>
                  </a:lnTo>
                  <a:lnTo>
                    <a:pt x="35" y="8"/>
                  </a:lnTo>
                  <a:lnTo>
                    <a:pt x="35" y="11"/>
                  </a:lnTo>
                  <a:lnTo>
                    <a:pt x="31" y="11"/>
                  </a:lnTo>
                  <a:lnTo>
                    <a:pt x="27" y="11"/>
                  </a:lnTo>
                  <a:lnTo>
                    <a:pt x="27" y="8"/>
                  </a:lnTo>
                  <a:lnTo>
                    <a:pt x="23" y="8"/>
                  </a:lnTo>
                  <a:lnTo>
                    <a:pt x="19" y="11"/>
                  </a:lnTo>
                  <a:lnTo>
                    <a:pt x="15" y="15"/>
                  </a:lnTo>
                  <a:lnTo>
                    <a:pt x="15" y="38"/>
                  </a:lnTo>
                  <a:lnTo>
                    <a:pt x="19" y="42"/>
                  </a:lnTo>
                  <a:lnTo>
                    <a:pt x="19" y="46"/>
                  </a:lnTo>
                  <a:lnTo>
                    <a:pt x="19" y="50"/>
                  </a:lnTo>
                  <a:lnTo>
                    <a:pt x="23" y="50"/>
                  </a:lnTo>
                  <a:lnTo>
                    <a:pt x="27" y="50"/>
                  </a:lnTo>
                  <a:lnTo>
                    <a:pt x="0" y="50"/>
                  </a:lnTo>
                  <a:lnTo>
                    <a:pt x="4" y="50"/>
                  </a:lnTo>
                  <a:lnTo>
                    <a:pt x="8" y="50"/>
                  </a:lnTo>
                  <a:lnTo>
                    <a:pt x="8" y="46"/>
                  </a:lnTo>
                  <a:lnTo>
                    <a:pt x="8" y="42"/>
                  </a:lnTo>
                  <a:lnTo>
                    <a:pt x="8" y="38"/>
                  </a:lnTo>
                  <a:lnTo>
                    <a:pt x="8" y="19"/>
                  </a:lnTo>
                  <a:lnTo>
                    <a:pt x="8" y="11"/>
                  </a:lnTo>
                  <a:lnTo>
                    <a:pt x="8" y="8"/>
                  </a:lnTo>
                  <a:lnTo>
                    <a:pt x="4" y="8"/>
                  </a:lnTo>
                  <a:lnTo>
                    <a:pt x="0" y="8"/>
                  </a:lnTo>
                  <a:lnTo>
                    <a:pt x="0" y="4"/>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4" name="Google Shape;254;p25"/>
            <p:cNvSpPr/>
            <p:nvPr/>
          </p:nvSpPr>
          <p:spPr>
            <a:xfrm>
              <a:off x="5211762" y="1050925"/>
              <a:ext cx="68262" cy="79375"/>
            </a:xfrm>
            <a:custGeom>
              <a:avLst/>
              <a:gdLst/>
              <a:ahLst/>
              <a:cxnLst/>
              <a:rect l="l" t="t" r="r" b="b"/>
              <a:pathLst>
                <a:path w="43" h="50" extrusionOk="0">
                  <a:moveTo>
                    <a:pt x="12" y="19"/>
                  </a:moveTo>
                  <a:lnTo>
                    <a:pt x="12" y="31"/>
                  </a:lnTo>
                  <a:lnTo>
                    <a:pt x="16" y="34"/>
                  </a:lnTo>
                  <a:lnTo>
                    <a:pt x="20" y="42"/>
                  </a:lnTo>
                  <a:lnTo>
                    <a:pt x="27" y="42"/>
                  </a:lnTo>
                  <a:lnTo>
                    <a:pt x="31" y="42"/>
                  </a:lnTo>
                  <a:lnTo>
                    <a:pt x="35" y="38"/>
                  </a:lnTo>
                  <a:lnTo>
                    <a:pt x="39" y="38"/>
                  </a:lnTo>
                  <a:lnTo>
                    <a:pt x="43" y="31"/>
                  </a:lnTo>
                  <a:lnTo>
                    <a:pt x="43" y="38"/>
                  </a:lnTo>
                  <a:lnTo>
                    <a:pt x="39" y="46"/>
                  </a:lnTo>
                  <a:lnTo>
                    <a:pt x="31" y="50"/>
                  </a:lnTo>
                  <a:lnTo>
                    <a:pt x="23" y="50"/>
                  </a:lnTo>
                  <a:lnTo>
                    <a:pt x="16" y="50"/>
                  </a:lnTo>
                  <a:lnTo>
                    <a:pt x="8" y="46"/>
                  </a:lnTo>
                  <a:lnTo>
                    <a:pt x="4" y="38"/>
                  </a:lnTo>
                  <a:lnTo>
                    <a:pt x="0" y="27"/>
                  </a:lnTo>
                  <a:lnTo>
                    <a:pt x="4" y="15"/>
                  </a:lnTo>
                  <a:lnTo>
                    <a:pt x="8" y="8"/>
                  </a:lnTo>
                  <a:lnTo>
                    <a:pt x="16" y="0"/>
                  </a:lnTo>
                  <a:lnTo>
                    <a:pt x="23" y="0"/>
                  </a:lnTo>
                  <a:lnTo>
                    <a:pt x="31" y="0"/>
                  </a:lnTo>
                  <a:lnTo>
                    <a:pt x="39" y="4"/>
                  </a:lnTo>
                  <a:lnTo>
                    <a:pt x="43" y="11"/>
                  </a:lnTo>
                  <a:lnTo>
                    <a:pt x="43" y="19"/>
                  </a:lnTo>
                  <a:lnTo>
                    <a:pt x="12" y="19"/>
                  </a:lnTo>
                  <a:close/>
                  <a:moveTo>
                    <a:pt x="12" y="15"/>
                  </a:moveTo>
                  <a:lnTo>
                    <a:pt x="31" y="15"/>
                  </a:lnTo>
                  <a:lnTo>
                    <a:pt x="31" y="11"/>
                  </a:lnTo>
                  <a:lnTo>
                    <a:pt x="31" y="8"/>
                  </a:lnTo>
                  <a:lnTo>
                    <a:pt x="27" y="4"/>
                  </a:lnTo>
                  <a:lnTo>
                    <a:pt x="23" y="4"/>
                  </a:lnTo>
                  <a:lnTo>
                    <a:pt x="20" y="4"/>
                  </a:lnTo>
                  <a:lnTo>
                    <a:pt x="16" y="8"/>
                  </a:lnTo>
                  <a:lnTo>
                    <a:pt x="12" y="11"/>
                  </a:lnTo>
                  <a:lnTo>
                    <a:pt x="12"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5" name="Google Shape;255;p25"/>
            <p:cNvSpPr/>
            <p:nvPr/>
          </p:nvSpPr>
          <p:spPr>
            <a:xfrm>
              <a:off x="5291137" y="1008062"/>
              <a:ext cx="85725" cy="122237"/>
            </a:xfrm>
            <a:custGeom>
              <a:avLst/>
              <a:gdLst/>
              <a:ahLst/>
              <a:cxnLst/>
              <a:rect l="l" t="t" r="r" b="b"/>
              <a:pathLst>
                <a:path w="54" h="77" extrusionOk="0">
                  <a:moveTo>
                    <a:pt x="35" y="69"/>
                  </a:moveTo>
                  <a:lnTo>
                    <a:pt x="31" y="73"/>
                  </a:lnTo>
                  <a:lnTo>
                    <a:pt x="31" y="77"/>
                  </a:lnTo>
                  <a:lnTo>
                    <a:pt x="27" y="77"/>
                  </a:lnTo>
                  <a:lnTo>
                    <a:pt x="23" y="77"/>
                  </a:lnTo>
                  <a:lnTo>
                    <a:pt x="16" y="77"/>
                  </a:lnTo>
                  <a:lnTo>
                    <a:pt x="8" y="73"/>
                  </a:lnTo>
                  <a:lnTo>
                    <a:pt x="4" y="65"/>
                  </a:lnTo>
                  <a:lnTo>
                    <a:pt x="0" y="54"/>
                  </a:lnTo>
                  <a:lnTo>
                    <a:pt x="4" y="46"/>
                  </a:lnTo>
                  <a:lnTo>
                    <a:pt x="8" y="35"/>
                  </a:lnTo>
                  <a:lnTo>
                    <a:pt x="16" y="31"/>
                  </a:lnTo>
                  <a:lnTo>
                    <a:pt x="27" y="27"/>
                  </a:lnTo>
                  <a:lnTo>
                    <a:pt x="31" y="27"/>
                  </a:lnTo>
                  <a:lnTo>
                    <a:pt x="35" y="31"/>
                  </a:lnTo>
                  <a:lnTo>
                    <a:pt x="35" y="19"/>
                  </a:lnTo>
                  <a:lnTo>
                    <a:pt x="35" y="15"/>
                  </a:lnTo>
                  <a:lnTo>
                    <a:pt x="35" y="12"/>
                  </a:lnTo>
                  <a:lnTo>
                    <a:pt x="35" y="8"/>
                  </a:lnTo>
                  <a:lnTo>
                    <a:pt x="31" y="8"/>
                  </a:lnTo>
                  <a:lnTo>
                    <a:pt x="42" y="0"/>
                  </a:lnTo>
                  <a:lnTo>
                    <a:pt x="46" y="0"/>
                  </a:lnTo>
                  <a:lnTo>
                    <a:pt x="46" y="58"/>
                  </a:lnTo>
                  <a:lnTo>
                    <a:pt x="46" y="65"/>
                  </a:lnTo>
                  <a:lnTo>
                    <a:pt x="46" y="69"/>
                  </a:lnTo>
                  <a:lnTo>
                    <a:pt x="46" y="73"/>
                  </a:lnTo>
                  <a:lnTo>
                    <a:pt x="50" y="73"/>
                  </a:lnTo>
                  <a:lnTo>
                    <a:pt x="54" y="73"/>
                  </a:lnTo>
                  <a:lnTo>
                    <a:pt x="39" y="77"/>
                  </a:lnTo>
                  <a:lnTo>
                    <a:pt x="35" y="77"/>
                  </a:lnTo>
                  <a:lnTo>
                    <a:pt x="35" y="69"/>
                  </a:lnTo>
                  <a:close/>
                  <a:moveTo>
                    <a:pt x="35" y="65"/>
                  </a:moveTo>
                  <a:lnTo>
                    <a:pt x="35" y="42"/>
                  </a:lnTo>
                  <a:lnTo>
                    <a:pt x="35" y="38"/>
                  </a:lnTo>
                  <a:lnTo>
                    <a:pt x="35" y="35"/>
                  </a:lnTo>
                  <a:lnTo>
                    <a:pt x="31" y="35"/>
                  </a:lnTo>
                  <a:lnTo>
                    <a:pt x="31" y="31"/>
                  </a:lnTo>
                  <a:lnTo>
                    <a:pt x="27" y="31"/>
                  </a:lnTo>
                  <a:lnTo>
                    <a:pt x="23" y="31"/>
                  </a:lnTo>
                  <a:lnTo>
                    <a:pt x="19" y="31"/>
                  </a:lnTo>
                  <a:lnTo>
                    <a:pt x="16" y="35"/>
                  </a:lnTo>
                  <a:lnTo>
                    <a:pt x="12" y="42"/>
                  </a:lnTo>
                  <a:lnTo>
                    <a:pt x="12" y="50"/>
                  </a:lnTo>
                  <a:lnTo>
                    <a:pt x="12" y="58"/>
                  </a:lnTo>
                  <a:lnTo>
                    <a:pt x="16" y="65"/>
                  </a:lnTo>
                  <a:lnTo>
                    <a:pt x="19" y="69"/>
                  </a:lnTo>
                  <a:lnTo>
                    <a:pt x="27" y="73"/>
                  </a:lnTo>
                  <a:lnTo>
                    <a:pt x="31" y="69"/>
                  </a:lnTo>
                  <a:lnTo>
                    <a:pt x="35" y="6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6" name="Google Shape;256;p25"/>
            <p:cNvSpPr/>
            <p:nvPr/>
          </p:nvSpPr>
          <p:spPr>
            <a:xfrm>
              <a:off x="5383212" y="1008062"/>
              <a:ext cx="36512" cy="122237"/>
            </a:xfrm>
            <a:custGeom>
              <a:avLst/>
              <a:gdLst/>
              <a:ahLst/>
              <a:cxnLst/>
              <a:rect l="l" t="t" r="r" b="b"/>
              <a:pathLst>
                <a:path w="23" h="77" extrusionOk="0">
                  <a:moveTo>
                    <a:pt x="11" y="0"/>
                  </a:moveTo>
                  <a:lnTo>
                    <a:pt x="15" y="0"/>
                  </a:lnTo>
                  <a:lnTo>
                    <a:pt x="15" y="4"/>
                  </a:lnTo>
                  <a:lnTo>
                    <a:pt x="19" y="8"/>
                  </a:lnTo>
                  <a:lnTo>
                    <a:pt x="15" y="8"/>
                  </a:lnTo>
                  <a:lnTo>
                    <a:pt x="15" y="12"/>
                  </a:lnTo>
                  <a:lnTo>
                    <a:pt x="11" y="12"/>
                  </a:lnTo>
                  <a:lnTo>
                    <a:pt x="7" y="12"/>
                  </a:lnTo>
                  <a:lnTo>
                    <a:pt x="4" y="8"/>
                  </a:lnTo>
                  <a:lnTo>
                    <a:pt x="4" y="4"/>
                  </a:lnTo>
                  <a:lnTo>
                    <a:pt x="7" y="4"/>
                  </a:lnTo>
                  <a:lnTo>
                    <a:pt x="7" y="0"/>
                  </a:lnTo>
                  <a:lnTo>
                    <a:pt x="11" y="0"/>
                  </a:lnTo>
                  <a:close/>
                  <a:moveTo>
                    <a:pt x="15" y="27"/>
                  </a:moveTo>
                  <a:lnTo>
                    <a:pt x="15" y="65"/>
                  </a:lnTo>
                  <a:lnTo>
                    <a:pt x="15" y="69"/>
                  </a:lnTo>
                  <a:lnTo>
                    <a:pt x="15" y="73"/>
                  </a:lnTo>
                  <a:lnTo>
                    <a:pt x="19" y="73"/>
                  </a:lnTo>
                  <a:lnTo>
                    <a:pt x="19" y="77"/>
                  </a:lnTo>
                  <a:lnTo>
                    <a:pt x="23" y="77"/>
                  </a:lnTo>
                  <a:lnTo>
                    <a:pt x="0" y="77"/>
                  </a:lnTo>
                  <a:lnTo>
                    <a:pt x="4" y="77"/>
                  </a:lnTo>
                  <a:lnTo>
                    <a:pt x="4" y="73"/>
                  </a:lnTo>
                  <a:lnTo>
                    <a:pt x="7" y="73"/>
                  </a:lnTo>
                  <a:lnTo>
                    <a:pt x="7" y="69"/>
                  </a:lnTo>
                  <a:lnTo>
                    <a:pt x="7" y="65"/>
                  </a:lnTo>
                  <a:lnTo>
                    <a:pt x="7" y="46"/>
                  </a:lnTo>
                  <a:lnTo>
                    <a:pt x="7" y="38"/>
                  </a:lnTo>
                  <a:lnTo>
                    <a:pt x="7" y="35"/>
                  </a:lnTo>
                  <a:lnTo>
                    <a:pt x="4" y="35"/>
                  </a:lnTo>
                  <a:lnTo>
                    <a:pt x="0" y="35"/>
                  </a:lnTo>
                  <a:lnTo>
                    <a:pt x="0" y="31"/>
                  </a:lnTo>
                  <a:lnTo>
                    <a:pt x="15" y="2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7" name="Google Shape;257;p25"/>
            <p:cNvSpPr/>
            <p:nvPr/>
          </p:nvSpPr>
          <p:spPr>
            <a:xfrm>
              <a:off x="5430837" y="1050925"/>
              <a:ext cx="68262" cy="79375"/>
            </a:xfrm>
            <a:custGeom>
              <a:avLst/>
              <a:gdLst/>
              <a:ahLst/>
              <a:cxnLst/>
              <a:rect l="l" t="t" r="r" b="b"/>
              <a:pathLst>
                <a:path w="43" h="50" extrusionOk="0">
                  <a:moveTo>
                    <a:pt x="43" y="31"/>
                  </a:moveTo>
                  <a:lnTo>
                    <a:pt x="39" y="38"/>
                  </a:lnTo>
                  <a:lnTo>
                    <a:pt x="35" y="46"/>
                  </a:lnTo>
                  <a:lnTo>
                    <a:pt x="27" y="50"/>
                  </a:lnTo>
                  <a:lnTo>
                    <a:pt x="20" y="50"/>
                  </a:lnTo>
                  <a:lnTo>
                    <a:pt x="12" y="50"/>
                  </a:lnTo>
                  <a:lnTo>
                    <a:pt x="4" y="46"/>
                  </a:lnTo>
                  <a:lnTo>
                    <a:pt x="0" y="34"/>
                  </a:lnTo>
                  <a:lnTo>
                    <a:pt x="0" y="27"/>
                  </a:lnTo>
                  <a:lnTo>
                    <a:pt x="0" y="15"/>
                  </a:lnTo>
                  <a:lnTo>
                    <a:pt x="8" y="8"/>
                  </a:lnTo>
                  <a:lnTo>
                    <a:pt x="16" y="0"/>
                  </a:lnTo>
                  <a:lnTo>
                    <a:pt x="23" y="0"/>
                  </a:lnTo>
                  <a:lnTo>
                    <a:pt x="27" y="0"/>
                  </a:lnTo>
                  <a:lnTo>
                    <a:pt x="35" y="4"/>
                  </a:lnTo>
                  <a:lnTo>
                    <a:pt x="39" y="8"/>
                  </a:lnTo>
                  <a:lnTo>
                    <a:pt x="39" y="11"/>
                  </a:lnTo>
                  <a:lnTo>
                    <a:pt x="39" y="15"/>
                  </a:lnTo>
                  <a:lnTo>
                    <a:pt x="35" y="15"/>
                  </a:lnTo>
                  <a:lnTo>
                    <a:pt x="31" y="15"/>
                  </a:lnTo>
                  <a:lnTo>
                    <a:pt x="27" y="11"/>
                  </a:lnTo>
                  <a:lnTo>
                    <a:pt x="27" y="8"/>
                  </a:lnTo>
                  <a:lnTo>
                    <a:pt x="27" y="4"/>
                  </a:lnTo>
                  <a:lnTo>
                    <a:pt x="23" y="4"/>
                  </a:lnTo>
                  <a:lnTo>
                    <a:pt x="20" y="4"/>
                  </a:lnTo>
                  <a:lnTo>
                    <a:pt x="16" y="4"/>
                  </a:lnTo>
                  <a:lnTo>
                    <a:pt x="12" y="8"/>
                  </a:lnTo>
                  <a:lnTo>
                    <a:pt x="12" y="11"/>
                  </a:lnTo>
                  <a:lnTo>
                    <a:pt x="8" y="19"/>
                  </a:lnTo>
                  <a:lnTo>
                    <a:pt x="12" y="31"/>
                  </a:lnTo>
                  <a:lnTo>
                    <a:pt x="12" y="34"/>
                  </a:lnTo>
                  <a:lnTo>
                    <a:pt x="20" y="42"/>
                  </a:lnTo>
                  <a:lnTo>
                    <a:pt x="23" y="42"/>
                  </a:lnTo>
                  <a:lnTo>
                    <a:pt x="31" y="42"/>
                  </a:lnTo>
                  <a:lnTo>
                    <a:pt x="35" y="38"/>
                  </a:lnTo>
                  <a:lnTo>
                    <a:pt x="39" y="34"/>
                  </a:lnTo>
                  <a:lnTo>
                    <a:pt x="39" y="31"/>
                  </a:lnTo>
                  <a:lnTo>
                    <a:pt x="43"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8" name="Google Shape;258;p25"/>
            <p:cNvSpPr/>
            <p:nvPr/>
          </p:nvSpPr>
          <p:spPr>
            <a:xfrm>
              <a:off x="5503862" y="1027112"/>
              <a:ext cx="49212" cy="103187"/>
            </a:xfrm>
            <a:custGeom>
              <a:avLst/>
              <a:gdLst/>
              <a:ahLst/>
              <a:cxnLst/>
              <a:rect l="l" t="t" r="r" b="b"/>
              <a:pathLst>
                <a:path w="31" h="65" extrusionOk="0">
                  <a:moveTo>
                    <a:pt x="16" y="0"/>
                  </a:moveTo>
                  <a:lnTo>
                    <a:pt x="16" y="15"/>
                  </a:lnTo>
                  <a:lnTo>
                    <a:pt x="27" y="15"/>
                  </a:lnTo>
                  <a:lnTo>
                    <a:pt x="27" y="19"/>
                  </a:lnTo>
                  <a:lnTo>
                    <a:pt x="16" y="19"/>
                  </a:lnTo>
                  <a:lnTo>
                    <a:pt x="16" y="53"/>
                  </a:lnTo>
                  <a:lnTo>
                    <a:pt x="16" y="57"/>
                  </a:lnTo>
                  <a:lnTo>
                    <a:pt x="20" y="57"/>
                  </a:lnTo>
                  <a:lnTo>
                    <a:pt x="20" y="61"/>
                  </a:lnTo>
                  <a:lnTo>
                    <a:pt x="23" y="61"/>
                  </a:lnTo>
                  <a:lnTo>
                    <a:pt x="27" y="57"/>
                  </a:lnTo>
                  <a:lnTo>
                    <a:pt x="31" y="57"/>
                  </a:lnTo>
                  <a:lnTo>
                    <a:pt x="27" y="61"/>
                  </a:lnTo>
                  <a:lnTo>
                    <a:pt x="23" y="65"/>
                  </a:lnTo>
                  <a:lnTo>
                    <a:pt x="20" y="65"/>
                  </a:lnTo>
                  <a:lnTo>
                    <a:pt x="16" y="65"/>
                  </a:lnTo>
                  <a:lnTo>
                    <a:pt x="12" y="65"/>
                  </a:lnTo>
                  <a:lnTo>
                    <a:pt x="8" y="61"/>
                  </a:lnTo>
                  <a:lnTo>
                    <a:pt x="8" y="57"/>
                  </a:lnTo>
                  <a:lnTo>
                    <a:pt x="8" y="53"/>
                  </a:lnTo>
                  <a:lnTo>
                    <a:pt x="8" y="19"/>
                  </a:lnTo>
                  <a:lnTo>
                    <a:pt x="0" y="19"/>
                  </a:lnTo>
                  <a:lnTo>
                    <a:pt x="4" y="15"/>
                  </a:lnTo>
                  <a:lnTo>
                    <a:pt x="8" y="11"/>
                  </a:lnTo>
                  <a:lnTo>
                    <a:pt x="12" y="7"/>
                  </a:lnTo>
                  <a:lnTo>
                    <a:pt x="12" y="3"/>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9" name="Google Shape;259;p25"/>
            <p:cNvSpPr/>
            <p:nvPr/>
          </p:nvSpPr>
          <p:spPr>
            <a:xfrm>
              <a:off x="5559425" y="1050925"/>
              <a:ext cx="73025" cy="79375"/>
            </a:xfrm>
            <a:custGeom>
              <a:avLst/>
              <a:gdLst/>
              <a:ahLst/>
              <a:cxnLst/>
              <a:rect l="l" t="t" r="r" b="b"/>
              <a:pathLst>
                <a:path w="46" h="50" extrusionOk="0">
                  <a:moveTo>
                    <a:pt x="23" y="0"/>
                  </a:moveTo>
                  <a:lnTo>
                    <a:pt x="34" y="4"/>
                  </a:lnTo>
                  <a:lnTo>
                    <a:pt x="42" y="8"/>
                  </a:lnTo>
                  <a:lnTo>
                    <a:pt x="46" y="15"/>
                  </a:lnTo>
                  <a:lnTo>
                    <a:pt x="46" y="23"/>
                  </a:lnTo>
                  <a:lnTo>
                    <a:pt x="46" y="31"/>
                  </a:lnTo>
                  <a:lnTo>
                    <a:pt x="42" y="38"/>
                  </a:lnTo>
                  <a:lnTo>
                    <a:pt x="38" y="42"/>
                  </a:lnTo>
                  <a:lnTo>
                    <a:pt x="34" y="50"/>
                  </a:lnTo>
                  <a:lnTo>
                    <a:pt x="31" y="50"/>
                  </a:lnTo>
                  <a:lnTo>
                    <a:pt x="23" y="50"/>
                  </a:lnTo>
                  <a:lnTo>
                    <a:pt x="11" y="50"/>
                  </a:lnTo>
                  <a:lnTo>
                    <a:pt x="4" y="42"/>
                  </a:lnTo>
                  <a:lnTo>
                    <a:pt x="0" y="34"/>
                  </a:lnTo>
                  <a:lnTo>
                    <a:pt x="0" y="27"/>
                  </a:lnTo>
                  <a:lnTo>
                    <a:pt x="0" y="19"/>
                  </a:lnTo>
                  <a:lnTo>
                    <a:pt x="4" y="11"/>
                  </a:lnTo>
                  <a:lnTo>
                    <a:pt x="8" y="8"/>
                  </a:lnTo>
                  <a:lnTo>
                    <a:pt x="11" y="4"/>
                  </a:lnTo>
                  <a:lnTo>
                    <a:pt x="15" y="0"/>
                  </a:lnTo>
                  <a:lnTo>
                    <a:pt x="23" y="0"/>
                  </a:lnTo>
                  <a:close/>
                  <a:moveTo>
                    <a:pt x="23" y="4"/>
                  </a:moveTo>
                  <a:lnTo>
                    <a:pt x="19" y="4"/>
                  </a:lnTo>
                  <a:lnTo>
                    <a:pt x="15" y="4"/>
                  </a:lnTo>
                  <a:lnTo>
                    <a:pt x="11" y="8"/>
                  </a:lnTo>
                  <a:lnTo>
                    <a:pt x="11" y="11"/>
                  </a:lnTo>
                  <a:lnTo>
                    <a:pt x="8" y="15"/>
                  </a:lnTo>
                  <a:lnTo>
                    <a:pt x="8" y="23"/>
                  </a:lnTo>
                  <a:lnTo>
                    <a:pt x="11" y="31"/>
                  </a:lnTo>
                  <a:lnTo>
                    <a:pt x="11" y="42"/>
                  </a:lnTo>
                  <a:lnTo>
                    <a:pt x="19" y="46"/>
                  </a:lnTo>
                  <a:lnTo>
                    <a:pt x="23" y="50"/>
                  </a:lnTo>
                  <a:lnTo>
                    <a:pt x="31" y="46"/>
                  </a:lnTo>
                  <a:lnTo>
                    <a:pt x="34" y="42"/>
                  </a:lnTo>
                  <a:lnTo>
                    <a:pt x="38" y="38"/>
                  </a:lnTo>
                  <a:lnTo>
                    <a:pt x="38" y="31"/>
                  </a:lnTo>
                  <a:lnTo>
                    <a:pt x="34" y="19"/>
                  </a:lnTo>
                  <a:lnTo>
                    <a:pt x="31" y="8"/>
                  </a:lnTo>
                  <a:lnTo>
                    <a:pt x="27" y="4"/>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0" name="Google Shape;260;p25"/>
            <p:cNvSpPr/>
            <p:nvPr/>
          </p:nvSpPr>
          <p:spPr>
            <a:xfrm>
              <a:off x="5645150" y="1050925"/>
              <a:ext cx="53975" cy="79375"/>
            </a:xfrm>
            <a:custGeom>
              <a:avLst/>
              <a:gdLst/>
              <a:ahLst/>
              <a:cxnLst/>
              <a:rect l="l" t="t" r="r" b="b"/>
              <a:pathLst>
                <a:path w="34" h="50" extrusionOk="0">
                  <a:moveTo>
                    <a:pt x="15" y="0"/>
                  </a:moveTo>
                  <a:lnTo>
                    <a:pt x="15" y="11"/>
                  </a:lnTo>
                  <a:lnTo>
                    <a:pt x="19" y="4"/>
                  </a:lnTo>
                  <a:lnTo>
                    <a:pt x="26" y="0"/>
                  </a:lnTo>
                  <a:lnTo>
                    <a:pt x="30" y="0"/>
                  </a:lnTo>
                  <a:lnTo>
                    <a:pt x="30" y="4"/>
                  </a:lnTo>
                  <a:lnTo>
                    <a:pt x="34" y="4"/>
                  </a:lnTo>
                  <a:lnTo>
                    <a:pt x="34" y="8"/>
                  </a:lnTo>
                  <a:lnTo>
                    <a:pt x="34" y="11"/>
                  </a:lnTo>
                  <a:lnTo>
                    <a:pt x="30" y="11"/>
                  </a:lnTo>
                  <a:lnTo>
                    <a:pt x="26" y="11"/>
                  </a:lnTo>
                  <a:lnTo>
                    <a:pt x="23" y="8"/>
                  </a:lnTo>
                  <a:lnTo>
                    <a:pt x="19" y="8"/>
                  </a:lnTo>
                  <a:lnTo>
                    <a:pt x="19" y="11"/>
                  </a:lnTo>
                  <a:lnTo>
                    <a:pt x="15" y="15"/>
                  </a:lnTo>
                  <a:lnTo>
                    <a:pt x="15" y="38"/>
                  </a:lnTo>
                  <a:lnTo>
                    <a:pt x="15" y="42"/>
                  </a:lnTo>
                  <a:lnTo>
                    <a:pt x="15" y="46"/>
                  </a:lnTo>
                  <a:lnTo>
                    <a:pt x="19" y="50"/>
                  </a:lnTo>
                  <a:lnTo>
                    <a:pt x="23" y="50"/>
                  </a:lnTo>
                  <a:lnTo>
                    <a:pt x="0" y="50"/>
                  </a:lnTo>
                  <a:lnTo>
                    <a:pt x="3" y="50"/>
                  </a:lnTo>
                  <a:lnTo>
                    <a:pt x="3" y="46"/>
                  </a:lnTo>
                  <a:lnTo>
                    <a:pt x="3" y="42"/>
                  </a:lnTo>
                  <a:lnTo>
                    <a:pt x="3" y="38"/>
                  </a:lnTo>
                  <a:lnTo>
                    <a:pt x="3" y="19"/>
                  </a:lnTo>
                  <a:lnTo>
                    <a:pt x="3" y="11"/>
                  </a:lnTo>
                  <a:lnTo>
                    <a:pt x="3" y="8"/>
                  </a:lnTo>
                  <a:lnTo>
                    <a:pt x="0" y="8"/>
                  </a:lnTo>
                  <a:lnTo>
                    <a:pt x="0" y="4"/>
                  </a:lnTo>
                  <a:lnTo>
                    <a:pt x="11" y="0"/>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1" name="Google Shape;261;p25"/>
            <p:cNvSpPr/>
            <p:nvPr/>
          </p:nvSpPr>
          <p:spPr>
            <a:xfrm>
              <a:off x="5194300" y="1293812"/>
              <a:ext cx="90487" cy="115887"/>
            </a:xfrm>
            <a:custGeom>
              <a:avLst/>
              <a:gdLst/>
              <a:ahLst/>
              <a:cxnLst/>
              <a:rect l="l" t="t" r="r" b="b"/>
              <a:pathLst>
                <a:path w="57" h="73" extrusionOk="0">
                  <a:moveTo>
                    <a:pt x="23" y="39"/>
                  </a:moveTo>
                  <a:lnTo>
                    <a:pt x="23" y="62"/>
                  </a:lnTo>
                  <a:lnTo>
                    <a:pt x="23" y="65"/>
                  </a:lnTo>
                  <a:lnTo>
                    <a:pt x="23" y="69"/>
                  </a:lnTo>
                  <a:lnTo>
                    <a:pt x="27" y="73"/>
                  </a:lnTo>
                  <a:lnTo>
                    <a:pt x="31" y="73"/>
                  </a:lnTo>
                  <a:lnTo>
                    <a:pt x="0" y="73"/>
                  </a:lnTo>
                  <a:lnTo>
                    <a:pt x="4" y="73"/>
                  </a:lnTo>
                  <a:lnTo>
                    <a:pt x="8" y="73"/>
                  </a:lnTo>
                  <a:lnTo>
                    <a:pt x="11" y="69"/>
                  </a:lnTo>
                  <a:lnTo>
                    <a:pt x="11" y="65"/>
                  </a:lnTo>
                  <a:lnTo>
                    <a:pt x="11" y="62"/>
                  </a:lnTo>
                  <a:lnTo>
                    <a:pt x="11" y="12"/>
                  </a:lnTo>
                  <a:lnTo>
                    <a:pt x="11" y="8"/>
                  </a:lnTo>
                  <a:lnTo>
                    <a:pt x="11" y="4"/>
                  </a:lnTo>
                  <a:lnTo>
                    <a:pt x="8" y="4"/>
                  </a:lnTo>
                  <a:lnTo>
                    <a:pt x="4" y="0"/>
                  </a:lnTo>
                  <a:lnTo>
                    <a:pt x="0" y="0"/>
                  </a:lnTo>
                  <a:lnTo>
                    <a:pt x="27" y="0"/>
                  </a:lnTo>
                  <a:lnTo>
                    <a:pt x="38" y="0"/>
                  </a:lnTo>
                  <a:lnTo>
                    <a:pt x="46" y="4"/>
                  </a:lnTo>
                  <a:lnTo>
                    <a:pt x="50" y="4"/>
                  </a:lnTo>
                  <a:lnTo>
                    <a:pt x="54" y="8"/>
                  </a:lnTo>
                  <a:lnTo>
                    <a:pt x="57" y="16"/>
                  </a:lnTo>
                  <a:lnTo>
                    <a:pt x="57" y="19"/>
                  </a:lnTo>
                  <a:lnTo>
                    <a:pt x="57" y="27"/>
                  </a:lnTo>
                  <a:lnTo>
                    <a:pt x="54" y="35"/>
                  </a:lnTo>
                  <a:lnTo>
                    <a:pt x="46" y="39"/>
                  </a:lnTo>
                  <a:lnTo>
                    <a:pt x="34" y="42"/>
                  </a:lnTo>
                  <a:lnTo>
                    <a:pt x="31" y="42"/>
                  </a:lnTo>
                  <a:lnTo>
                    <a:pt x="31" y="39"/>
                  </a:lnTo>
                  <a:lnTo>
                    <a:pt x="27" y="39"/>
                  </a:lnTo>
                  <a:lnTo>
                    <a:pt x="23" y="39"/>
                  </a:lnTo>
                  <a:close/>
                  <a:moveTo>
                    <a:pt x="23" y="35"/>
                  </a:moveTo>
                  <a:lnTo>
                    <a:pt x="23" y="35"/>
                  </a:lnTo>
                  <a:lnTo>
                    <a:pt x="27" y="39"/>
                  </a:lnTo>
                  <a:lnTo>
                    <a:pt x="31" y="39"/>
                  </a:lnTo>
                  <a:lnTo>
                    <a:pt x="38" y="35"/>
                  </a:lnTo>
                  <a:lnTo>
                    <a:pt x="42" y="31"/>
                  </a:lnTo>
                  <a:lnTo>
                    <a:pt x="46" y="27"/>
                  </a:lnTo>
                  <a:lnTo>
                    <a:pt x="46" y="19"/>
                  </a:lnTo>
                  <a:lnTo>
                    <a:pt x="46" y="16"/>
                  </a:lnTo>
                  <a:lnTo>
                    <a:pt x="42" y="12"/>
                  </a:lnTo>
                  <a:lnTo>
                    <a:pt x="42" y="8"/>
                  </a:lnTo>
                  <a:lnTo>
                    <a:pt x="38" y="4"/>
                  </a:lnTo>
                  <a:lnTo>
                    <a:pt x="34" y="4"/>
                  </a:lnTo>
                  <a:lnTo>
                    <a:pt x="31" y="4"/>
                  </a:lnTo>
                  <a:lnTo>
                    <a:pt x="27" y="4"/>
                  </a:lnTo>
                  <a:lnTo>
                    <a:pt x="23" y="4"/>
                  </a:lnTo>
                  <a:lnTo>
                    <a:pt x="23" y="3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2" name="Google Shape;262;p25"/>
            <p:cNvSpPr/>
            <p:nvPr/>
          </p:nvSpPr>
          <p:spPr>
            <a:xfrm>
              <a:off x="5291137" y="1293812"/>
              <a:ext cx="122237" cy="115887"/>
            </a:xfrm>
            <a:custGeom>
              <a:avLst/>
              <a:gdLst/>
              <a:ahLst/>
              <a:cxnLst/>
              <a:rect l="l" t="t" r="r" b="b"/>
              <a:pathLst>
                <a:path w="77" h="73" extrusionOk="0">
                  <a:moveTo>
                    <a:pt x="77" y="73"/>
                  </a:moveTo>
                  <a:lnTo>
                    <a:pt x="54" y="73"/>
                  </a:lnTo>
                  <a:lnTo>
                    <a:pt x="31" y="39"/>
                  </a:lnTo>
                  <a:lnTo>
                    <a:pt x="27" y="39"/>
                  </a:lnTo>
                  <a:lnTo>
                    <a:pt x="23" y="39"/>
                  </a:lnTo>
                  <a:lnTo>
                    <a:pt x="23" y="62"/>
                  </a:lnTo>
                  <a:lnTo>
                    <a:pt x="23" y="65"/>
                  </a:lnTo>
                  <a:lnTo>
                    <a:pt x="23" y="69"/>
                  </a:lnTo>
                  <a:lnTo>
                    <a:pt x="27" y="73"/>
                  </a:lnTo>
                  <a:lnTo>
                    <a:pt x="31" y="73"/>
                  </a:lnTo>
                  <a:lnTo>
                    <a:pt x="0" y="73"/>
                  </a:lnTo>
                  <a:lnTo>
                    <a:pt x="4" y="73"/>
                  </a:lnTo>
                  <a:lnTo>
                    <a:pt x="8" y="73"/>
                  </a:lnTo>
                  <a:lnTo>
                    <a:pt x="12" y="69"/>
                  </a:lnTo>
                  <a:lnTo>
                    <a:pt x="12" y="65"/>
                  </a:lnTo>
                  <a:lnTo>
                    <a:pt x="12" y="62"/>
                  </a:lnTo>
                  <a:lnTo>
                    <a:pt x="12" y="12"/>
                  </a:lnTo>
                  <a:lnTo>
                    <a:pt x="12" y="8"/>
                  </a:lnTo>
                  <a:lnTo>
                    <a:pt x="12" y="4"/>
                  </a:lnTo>
                  <a:lnTo>
                    <a:pt x="8" y="4"/>
                  </a:lnTo>
                  <a:lnTo>
                    <a:pt x="4" y="0"/>
                  </a:lnTo>
                  <a:lnTo>
                    <a:pt x="0" y="0"/>
                  </a:lnTo>
                  <a:lnTo>
                    <a:pt x="27" y="0"/>
                  </a:lnTo>
                  <a:lnTo>
                    <a:pt x="39" y="0"/>
                  </a:lnTo>
                  <a:lnTo>
                    <a:pt x="46" y="0"/>
                  </a:lnTo>
                  <a:lnTo>
                    <a:pt x="50" y="4"/>
                  </a:lnTo>
                  <a:lnTo>
                    <a:pt x="54" y="8"/>
                  </a:lnTo>
                  <a:lnTo>
                    <a:pt x="58" y="12"/>
                  </a:lnTo>
                  <a:lnTo>
                    <a:pt x="58" y="19"/>
                  </a:lnTo>
                  <a:lnTo>
                    <a:pt x="58" y="23"/>
                  </a:lnTo>
                  <a:lnTo>
                    <a:pt x="54" y="31"/>
                  </a:lnTo>
                  <a:lnTo>
                    <a:pt x="50" y="35"/>
                  </a:lnTo>
                  <a:lnTo>
                    <a:pt x="42" y="39"/>
                  </a:lnTo>
                  <a:lnTo>
                    <a:pt x="58" y="58"/>
                  </a:lnTo>
                  <a:lnTo>
                    <a:pt x="62" y="65"/>
                  </a:lnTo>
                  <a:lnTo>
                    <a:pt x="65" y="69"/>
                  </a:lnTo>
                  <a:lnTo>
                    <a:pt x="69" y="73"/>
                  </a:lnTo>
                  <a:lnTo>
                    <a:pt x="77" y="73"/>
                  </a:lnTo>
                  <a:close/>
                  <a:moveTo>
                    <a:pt x="23" y="35"/>
                  </a:moveTo>
                  <a:lnTo>
                    <a:pt x="23" y="35"/>
                  </a:lnTo>
                  <a:lnTo>
                    <a:pt x="35" y="35"/>
                  </a:lnTo>
                  <a:lnTo>
                    <a:pt x="42" y="31"/>
                  </a:lnTo>
                  <a:lnTo>
                    <a:pt x="46" y="27"/>
                  </a:lnTo>
                  <a:lnTo>
                    <a:pt x="46" y="19"/>
                  </a:lnTo>
                  <a:lnTo>
                    <a:pt x="46" y="12"/>
                  </a:lnTo>
                  <a:lnTo>
                    <a:pt x="42" y="8"/>
                  </a:lnTo>
                  <a:lnTo>
                    <a:pt x="39" y="4"/>
                  </a:lnTo>
                  <a:lnTo>
                    <a:pt x="31" y="4"/>
                  </a:lnTo>
                  <a:lnTo>
                    <a:pt x="27" y="4"/>
                  </a:lnTo>
                  <a:lnTo>
                    <a:pt x="23" y="8"/>
                  </a:lnTo>
                  <a:lnTo>
                    <a:pt x="23" y="3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3" name="Google Shape;263;p25"/>
            <p:cNvSpPr/>
            <p:nvPr/>
          </p:nvSpPr>
          <p:spPr>
            <a:xfrm>
              <a:off x="5060950" y="1501775"/>
              <a:ext cx="77787" cy="120650"/>
            </a:xfrm>
            <a:custGeom>
              <a:avLst/>
              <a:gdLst/>
              <a:ahLst/>
              <a:cxnLst/>
              <a:rect l="l" t="t" r="r" b="b"/>
              <a:pathLst>
                <a:path w="49" h="76" extrusionOk="0">
                  <a:moveTo>
                    <a:pt x="34" y="69"/>
                  </a:moveTo>
                  <a:lnTo>
                    <a:pt x="30" y="72"/>
                  </a:lnTo>
                  <a:lnTo>
                    <a:pt x="26" y="76"/>
                  </a:lnTo>
                  <a:lnTo>
                    <a:pt x="23" y="76"/>
                  </a:lnTo>
                  <a:lnTo>
                    <a:pt x="19" y="76"/>
                  </a:lnTo>
                  <a:lnTo>
                    <a:pt x="11" y="76"/>
                  </a:lnTo>
                  <a:lnTo>
                    <a:pt x="7" y="69"/>
                  </a:lnTo>
                  <a:lnTo>
                    <a:pt x="0" y="61"/>
                  </a:lnTo>
                  <a:lnTo>
                    <a:pt x="0" y="53"/>
                  </a:lnTo>
                  <a:lnTo>
                    <a:pt x="0" y="42"/>
                  </a:lnTo>
                  <a:lnTo>
                    <a:pt x="7" y="34"/>
                  </a:lnTo>
                  <a:lnTo>
                    <a:pt x="15" y="26"/>
                  </a:lnTo>
                  <a:lnTo>
                    <a:pt x="23" y="26"/>
                  </a:lnTo>
                  <a:lnTo>
                    <a:pt x="30" y="26"/>
                  </a:lnTo>
                  <a:lnTo>
                    <a:pt x="34" y="30"/>
                  </a:lnTo>
                  <a:lnTo>
                    <a:pt x="34" y="19"/>
                  </a:lnTo>
                  <a:lnTo>
                    <a:pt x="34" y="11"/>
                  </a:lnTo>
                  <a:lnTo>
                    <a:pt x="34" y="7"/>
                  </a:lnTo>
                  <a:lnTo>
                    <a:pt x="34" y="3"/>
                  </a:lnTo>
                  <a:lnTo>
                    <a:pt x="30" y="3"/>
                  </a:lnTo>
                  <a:lnTo>
                    <a:pt x="26" y="3"/>
                  </a:lnTo>
                  <a:lnTo>
                    <a:pt x="42" y="0"/>
                  </a:lnTo>
                  <a:lnTo>
                    <a:pt x="42" y="57"/>
                  </a:lnTo>
                  <a:lnTo>
                    <a:pt x="42" y="65"/>
                  </a:lnTo>
                  <a:lnTo>
                    <a:pt x="42" y="69"/>
                  </a:lnTo>
                  <a:lnTo>
                    <a:pt x="46" y="69"/>
                  </a:lnTo>
                  <a:lnTo>
                    <a:pt x="46" y="72"/>
                  </a:lnTo>
                  <a:lnTo>
                    <a:pt x="49" y="69"/>
                  </a:lnTo>
                  <a:lnTo>
                    <a:pt x="49" y="72"/>
                  </a:lnTo>
                  <a:lnTo>
                    <a:pt x="38" y="76"/>
                  </a:lnTo>
                  <a:lnTo>
                    <a:pt x="34" y="76"/>
                  </a:lnTo>
                  <a:lnTo>
                    <a:pt x="34" y="69"/>
                  </a:lnTo>
                  <a:close/>
                  <a:moveTo>
                    <a:pt x="34" y="65"/>
                  </a:moveTo>
                  <a:lnTo>
                    <a:pt x="34" y="42"/>
                  </a:lnTo>
                  <a:lnTo>
                    <a:pt x="34" y="38"/>
                  </a:lnTo>
                  <a:lnTo>
                    <a:pt x="30" y="34"/>
                  </a:lnTo>
                  <a:lnTo>
                    <a:pt x="30" y="30"/>
                  </a:lnTo>
                  <a:lnTo>
                    <a:pt x="26" y="30"/>
                  </a:lnTo>
                  <a:lnTo>
                    <a:pt x="23" y="26"/>
                  </a:lnTo>
                  <a:lnTo>
                    <a:pt x="19" y="30"/>
                  </a:lnTo>
                  <a:lnTo>
                    <a:pt x="15" y="34"/>
                  </a:lnTo>
                  <a:lnTo>
                    <a:pt x="11" y="38"/>
                  </a:lnTo>
                  <a:lnTo>
                    <a:pt x="7" y="49"/>
                  </a:lnTo>
                  <a:lnTo>
                    <a:pt x="11" y="57"/>
                  </a:lnTo>
                  <a:lnTo>
                    <a:pt x="15" y="65"/>
                  </a:lnTo>
                  <a:lnTo>
                    <a:pt x="19" y="69"/>
                  </a:lnTo>
                  <a:lnTo>
                    <a:pt x="23" y="69"/>
                  </a:lnTo>
                  <a:lnTo>
                    <a:pt x="30" y="69"/>
                  </a:lnTo>
                  <a:lnTo>
                    <a:pt x="34" y="6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4" name="Google Shape;264;p25"/>
            <p:cNvSpPr/>
            <p:nvPr/>
          </p:nvSpPr>
          <p:spPr>
            <a:xfrm>
              <a:off x="5145087" y="1543050"/>
              <a:ext cx="66675" cy="79375"/>
            </a:xfrm>
            <a:custGeom>
              <a:avLst/>
              <a:gdLst/>
              <a:ahLst/>
              <a:cxnLst/>
              <a:rect l="l" t="t" r="r" b="b"/>
              <a:pathLst>
                <a:path w="42" h="50" extrusionOk="0">
                  <a:moveTo>
                    <a:pt x="8" y="20"/>
                  </a:moveTo>
                  <a:lnTo>
                    <a:pt x="12" y="27"/>
                  </a:lnTo>
                  <a:lnTo>
                    <a:pt x="16" y="35"/>
                  </a:lnTo>
                  <a:lnTo>
                    <a:pt x="19" y="39"/>
                  </a:lnTo>
                  <a:lnTo>
                    <a:pt x="27" y="43"/>
                  </a:lnTo>
                  <a:lnTo>
                    <a:pt x="31" y="43"/>
                  </a:lnTo>
                  <a:lnTo>
                    <a:pt x="35" y="39"/>
                  </a:lnTo>
                  <a:lnTo>
                    <a:pt x="39" y="35"/>
                  </a:lnTo>
                  <a:lnTo>
                    <a:pt x="42" y="31"/>
                  </a:lnTo>
                  <a:lnTo>
                    <a:pt x="42" y="39"/>
                  </a:lnTo>
                  <a:lnTo>
                    <a:pt x="35" y="46"/>
                  </a:lnTo>
                  <a:lnTo>
                    <a:pt x="31" y="50"/>
                  </a:lnTo>
                  <a:lnTo>
                    <a:pt x="23" y="50"/>
                  </a:lnTo>
                  <a:lnTo>
                    <a:pt x="16" y="50"/>
                  </a:lnTo>
                  <a:lnTo>
                    <a:pt x="8" y="43"/>
                  </a:lnTo>
                  <a:lnTo>
                    <a:pt x="4" y="35"/>
                  </a:lnTo>
                  <a:lnTo>
                    <a:pt x="0" y="27"/>
                  </a:lnTo>
                  <a:lnTo>
                    <a:pt x="4" y="16"/>
                  </a:lnTo>
                  <a:lnTo>
                    <a:pt x="8" y="4"/>
                  </a:lnTo>
                  <a:lnTo>
                    <a:pt x="16" y="0"/>
                  </a:lnTo>
                  <a:lnTo>
                    <a:pt x="23" y="0"/>
                  </a:lnTo>
                  <a:lnTo>
                    <a:pt x="31" y="0"/>
                  </a:lnTo>
                  <a:lnTo>
                    <a:pt x="39" y="4"/>
                  </a:lnTo>
                  <a:lnTo>
                    <a:pt x="42" y="12"/>
                  </a:lnTo>
                  <a:lnTo>
                    <a:pt x="42" y="20"/>
                  </a:lnTo>
                  <a:lnTo>
                    <a:pt x="8" y="20"/>
                  </a:lnTo>
                  <a:close/>
                  <a:moveTo>
                    <a:pt x="8" y="16"/>
                  </a:moveTo>
                  <a:lnTo>
                    <a:pt x="31" y="16"/>
                  </a:lnTo>
                  <a:lnTo>
                    <a:pt x="31" y="12"/>
                  </a:lnTo>
                  <a:lnTo>
                    <a:pt x="31" y="8"/>
                  </a:lnTo>
                  <a:lnTo>
                    <a:pt x="27" y="4"/>
                  </a:lnTo>
                  <a:lnTo>
                    <a:pt x="23" y="4"/>
                  </a:lnTo>
                  <a:lnTo>
                    <a:pt x="19" y="0"/>
                  </a:lnTo>
                  <a:lnTo>
                    <a:pt x="16" y="4"/>
                  </a:lnTo>
                  <a:lnTo>
                    <a:pt x="12" y="4"/>
                  </a:lnTo>
                  <a:lnTo>
                    <a:pt x="12" y="8"/>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5" name="Google Shape;265;p25"/>
            <p:cNvSpPr/>
            <p:nvPr/>
          </p:nvSpPr>
          <p:spPr>
            <a:xfrm>
              <a:off x="5230812" y="1543050"/>
              <a:ext cx="53975" cy="79375"/>
            </a:xfrm>
            <a:custGeom>
              <a:avLst/>
              <a:gdLst/>
              <a:ahLst/>
              <a:cxnLst/>
              <a:rect l="l" t="t" r="r" b="b"/>
              <a:pathLst>
                <a:path w="34" h="50" extrusionOk="0">
                  <a:moveTo>
                    <a:pt x="31" y="0"/>
                  </a:moveTo>
                  <a:lnTo>
                    <a:pt x="31" y="16"/>
                  </a:lnTo>
                  <a:lnTo>
                    <a:pt x="27" y="16"/>
                  </a:lnTo>
                  <a:lnTo>
                    <a:pt x="27" y="8"/>
                  </a:lnTo>
                  <a:lnTo>
                    <a:pt x="23" y="4"/>
                  </a:lnTo>
                  <a:lnTo>
                    <a:pt x="19" y="4"/>
                  </a:lnTo>
                  <a:lnTo>
                    <a:pt x="15" y="0"/>
                  </a:lnTo>
                  <a:lnTo>
                    <a:pt x="11" y="4"/>
                  </a:lnTo>
                  <a:lnTo>
                    <a:pt x="8" y="4"/>
                  </a:lnTo>
                  <a:lnTo>
                    <a:pt x="8" y="8"/>
                  </a:lnTo>
                  <a:lnTo>
                    <a:pt x="8" y="12"/>
                  </a:lnTo>
                  <a:lnTo>
                    <a:pt x="11" y="16"/>
                  </a:lnTo>
                  <a:lnTo>
                    <a:pt x="15" y="20"/>
                  </a:lnTo>
                  <a:lnTo>
                    <a:pt x="23" y="23"/>
                  </a:lnTo>
                  <a:lnTo>
                    <a:pt x="31" y="27"/>
                  </a:lnTo>
                  <a:lnTo>
                    <a:pt x="34" y="35"/>
                  </a:lnTo>
                  <a:lnTo>
                    <a:pt x="31" y="43"/>
                  </a:lnTo>
                  <a:lnTo>
                    <a:pt x="27" y="46"/>
                  </a:lnTo>
                  <a:lnTo>
                    <a:pt x="23" y="50"/>
                  </a:lnTo>
                  <a:lnTo>
                    <a:pt x="15" y="50"/>
                  </a:lnTo>
                  <a:lnTo>
                    <a:pt x="11" y="50"/>
                  </a:lnTo>
                  <a:lnTo>
                    <a:pt x="4" y="50"/>
                  </a:lnTo>
                  <a:lnTo>
                    <a:pt x="4" y="46"/>
                  </a:lnTo>
                  <a:lnTo>
                    <a:pt x="0" y="50"/>
                  </a:lnTo>
                  <a:lnTo>
                    <a:pt x="0" y="35"/>
                  </a:lnTo>
                  <a:lnTo>
                    <a:pt x="4" y="39"/>
                  </a:lnTo>
                  <a:lnTo>
                    <a:pt x="8" y="43"/>
                  </a:lnTo>
                  <a:lnTo>
                    <a:pt x="11" y="46"/>
                  </a:lnTo>
                  <a:lnTo>
                    <a:pt x="15" y="46"/>
                  </a:lnTo>
                  <a:lnTo>
                    <a:pt x="19" y="46"/>
                  </a:lnTo>
                  <a:lnTo>
                    <a:pt x="23" y="46"/>
                  </a:lnTo>
                  <a:lnTo>
                    <a:pt x="23" y="43"/>
                  </a:lnTo>
                  <a:lnTo>
                    <a:pt x="23" y="39"/>
                  </a:lnTo>
                  <a:lnTo>
                    <a:pt x="23" y="35"/>
                  </a:lnTo>
                  <a:lnTo>
                    <a:pt x="19" y="31"/>
                  </a:lnTo>
                  <a:lnTo>
                    <a:pt x="11" y="27"/>
                  </a:lnTo>
                  <a:lnTo>
                    <a:pt x="4" y="23"/>
                  </a:lnTo>
                  <a:lnTo>
                    <a:pt x="0" y="20"/>
                  </a:lnTo>
                  <a:lnTo>
                    <a:pt x="0" y="16"/>
                  </a:lnTo>
                  <a:lnTo>
                    <a:pt x="0" y="12"/>
                  </a:lnTo>
                  <a:lnTo>
                    <a:pt x="0" y="8"/>
                  </a:lnTo>
                  <a:lnTo>
                    <a:pt x="4" y="4"/>
                  </a:lnTo>
                  <a:lnTo>
                    <a:pt x="8" y="0"/>
                  </a:lnTo>
                  <a:lnTo>
                    <a:pt x="15" y="0"/>
                  </a:lnTo>
                  <a:lnTo>
                    <a:pt x="19" y="0"/>
                  </a:lnTo>
                  <a:lnTo>
                    <a:pt x="23" y="0"/>
                  </a:lnTo>
                  <a:lnTo>
                    <a:pt x="27" y="0"/>
                  </a:lnTo>
                  <a:lnTo>
                    <a:pt x="31"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6" name="Google Shape;266;p25"/>
            <p:cNvSpPr/>
            <p:nvPr/>
          </p:nvSpPr>
          <p:spPr>
            <a:xfrm>
              <a:off x="5297487" y="1501775"/>
              <a:ext cx="36512" cy="120650"/>
            </a:xfrm>
            <a:custGeom>
              <a:avLst/>
              <a:gdLst/>
              <a:ahLst/>
              <a:cxnLst/>
              <a:rect l="l" t="t" r="r" b="b"/>
              <a:pathLst>
                <a:path w="23" h="76" extrusionOk="0">
                  <a:moveTo>
                    <a:pt x="8" y="0"/>
                  </a:moveTo>
                  <a:lnTo>
                    <a:pt x="12" y="0"/>
                  </a:lnTo>
                  <a:lnTo>
                    <a:pt x="15" y="0"/>
                  </a:lnTo>
                  <a:lnTo>
                    <a:pt x="15" y="3"/>
                  </a:lnTo>
                  <a:lnTo>
                    <a:pt x="15" y="7"/>
                  </a:lnTo>
                  <a:lnTo>
                    <a:pt x="15" y="11"/>
                  </a:lnTo>
                  <a:lnTo>
                    <a:pt x="12" y="11"/>
                  </a:lnTo>
                  <a:lnTo>
                    <a:pt x="8" y="11"/>
                  </a:lnTo>
                  <a:lnTo>
                    <a:pt x="4" y="11"/>
                  </a:lnTo>
                  <a:lnTo>
                    <a:pt x="4" y="7"/>
                  </a:lnTo>
                  <a:lnTo>
                    <a:pt x="4" y="3"/>
                  </a:lnTo>
                  <a:lnTo>
                    <a:pt x="4" y="0"/>
                  </a:lnTo>
                  <a:lnTo>
                    <a:pt x="8" y="0"/>
                  </a:lnTo>
                  <a:close/>
                  <a:moveTo>
                    <a:pt x="15" y="26"/>
                  </a:moveTo>
                  <a:lnTo>
                    <a:pt x="15" y="65"/>
                  </a:lnTo>
                  <a:lnTo>
                    <a:pt x="15" y="69"/>
                  </a:lnTo>
                  <a:lnTo>
                    <a:pt x="15" y="72"/>
                  </a:lnTo>
                  <a:lnTo>
                    <a:pt x="19" y="72"/>
                  </a:lnTo>
                  <a:lnTo>
                    <a:pt x="23" y="72"/>
                  </a:lnTo>
                  <a:lnTo>
                    <a:pt x="23" y="76"/>
                  </a:lnTo>
                  <a:lnTo>
                    <a:pt x="0" y="76"/>
                  </a:lnTo>
                  <a:lnTo>
                    <a:pt x="0" y="72"/>
                  </a:lnTo>
                  <a:lnTo>
                    <a:pt x="4" y="72"/>
                  </a:lnTo>
                  <a:lnTo>
                    <a:pt x="4" y="69"/>
                  </a:lnTo>
                  <a:lnTo>
                    <a:pt x="4" y="65"/>
                  </a:lnTo>
                  <a:lnTo>
                    <a:pt x="4" y="46"/>
                  </a:lnTo>
                  <a:lnTo>
                    <a:pt x="4" y="38"/>
                  </a:lnTo>
                  <a:lnTo>
                    <a:pt x="4" y="34"/>
                  </a:lnTo>
                  <a:lnTo>
                    <a:pt x="4" y="30"/>
                  </a:lnTo>
                  <a:lnTo>
                    <a:pt x="0" y="30"/>
                  </a:lnTo>
                  <a:lnTo>
                    <a:pt x="12" y="26"/>
                  </a:lnTo>
                  <a:lnTo>
                    <a:pt x="15" y="2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7" name="Google Shape;267;p25"/>
            <p:cNvSpPr/>
            <p:nvPr/>
          </p:nvSpPr>
          <p:spPr>
            <a:xfrm>
              <a:off x="5340350" y="1543050"/>
              <a:ext cx="79375" cy="115887"/>
            </a:xfrm>
            <a:custGeom>
              <a:avLst/>
              <a:gdLst/>
              <a:ahLst/>
              <a:cxnLst/>
              <a:rect l="l" t="t" r="r" b="b"/>
              <a:pathLst>
                <a:path w="50" h="73" extrusionOk="0">
                  <a:moveTo>
                    <a:pt x="15" y="31"/>
                  </a:moveTo>
                  <a:lnTo>
                    <a:pt x="11" y="27"/>
                  </a:lnTo>
                  <a:lnTo>
                    <a:pt x="8" y="27"/>
                  </a:lnTo>
                  <a:lnTo>
                    <a:pt x="4" y="20"/>
                  </a:lnTo>
                  <a:lnTo>
                    <a:pt x="4" y="16"/>
                  </a:lnTo>
                  <a:lnTo>
                    <a:pt x="8" y="8"/>
                  </a:lnTo>
                  <a:lnTo>
                    <a:pt x="11" y="4"/>
                  </a:lnTo>
                  <a:lnTo>
                    <a:pt x="15" y="0"/>
                  </a:lnTo>
                  <a:lnTo>
                    <a:pt x="23" y="0"/>
                  </a:lnTo>
                  <a:lnTo>
                    <a:pt x="31" y="0"/>
                  </a:lnTo>
                  <a:lnTo>
                    <a:pt x="38" y="0"/>
                  </a:lnTo>
                  <a:lnTo>
                    <a:pt x="46" y="0"/>
                  </a:lnTo>
                  <a:lnTo>
                    <a:pt x="50" y="4"/>
                  </a:lnTo>
                  <a:lnTo>
                    <a:pt x="46" y="4"/>
                  </a:lnTo>
                  <a:lnTo>
                    <a:pt x="42" y="4"/>
                  </a:lnTo>
                  <a:lnTo>
                    <a:pt x="42" y="12"/>
                  </a:lnTo>
                  <a:lnTo>
                    <a:pt x="46" y="16"/>
                  </a:lnTo>
                  <a:lnTo>
                    <a:pt x="42" y="23"/>
                  </a:lnTo>
                  <a:lnTo>
                    <a:pt x="38" y="27"/>
                  </a:lnTo>
                  <a:lnTo>
                    <a:pt x="34" y="31"/>
                  </a:lnTo>
                  <a:lnTo>
                    <a:pt x="23" y="35"/>
                  </a:lnTo>
                  <a:lnTo>
                    <a:pt x="19" y="35"/>
                  </a:lnTo>
                  <a:lnTo>
                    <a:pt x="15" y="31"/>
                  </a:lnTo>
                  <a:lnTo>
                    <a:pt x="15" y="35"/>
                  </a:lnTo>
                  <a:lnTo>
                    <a:pt x="11" y="35"/>
                  </a:lnTo>
                  <a:lnTo>
                    <a:pt x="11" y="39"/>
                  </a:lnTo>
                  <a:lnTo>
                    <a:pt x="15" y="43"/>
                  </a:lnTo>
                  <a:lnTo>
                    <a:pt x="19" y="43"/>
                  </a:lnTo>
                  <a:lnTo>
                    <a:pt x="23" y="43"/>
                  </a:lnTo>
                  <a:lnTo>
                    <a:pt x="34" y="43"/>
                  </a:lnTo>
                  <a:lnTo>
                    <a:pt x="38" y="43"/>
                  </a:lnTo>
                  <a:lnTo>
                    <a:pt x="42" y="43"/>
                  </a:lnTo>
                  <a:lnTo>
                    <a:pt x="46" y="46"/>
                  </a:lnTo>
                  <a:lnTo>
                    <a:pt x="50" y="50"/>
                  </a:lnTo>
                  <a:lnTo>
                    <a:pt x="50" y="54"/>
                  </a:lnTo>
                  <a:lnTo>
                    <a:pt x="50" y="62"/>
                  </a:lnTo>
                  <a:lnTo>
                    <a:pt x="46" y="66"/>
                  </a:lnTo>
                  <a:lnTo>
                    <a:pt x="34" y="73"/>
                  </a:lnTo>
                  <a:lnTo>
                    <a:pt x="23" y="73"/>
                  </a:lnTo>
                  <a:lnTo>
                    <a:pt x="15" y="73"/>
                  </a:lnTo>
                  <a:lnTo>
                    <a:pt x="4" y="69"/>
                  </a:lnTo>
                  <a:lnTo>
                    <a:pt x="4" y="66"/>
                  </a:lnTo>
                  <a:lnTo>
                    <a:pt x="0" y="62"/>
                  </a:lnTo>
                  <a:lnTo>
                    <a:pt x="4" y="62"/>
                  </a:lnTo>
                  <a:lnTo>
                    <a:pt x="4" y="58"/>
                  </a:lnTo>
                  <a:lnTo>
                    <a:pt x="8" y="54"/>
                  </a:lnTo>
                  <a:lnTo>
                    <a:pt x="11" y="50"/>
                  </a:lnTo>
                  <a:lnTo>
                    <a:pt x="8" y="46"/>
                  </a:lnTo>
                  <a:lnTo>
                    <a:pt x="4" y="46"/>
                  </a:lnTo>
                  <a:lnTo>
                    <a:pt x="4" y="43"/>
                  </a:lnTo>
                  <a:lnTo>
                    <a:pt x="8" y="39"/>
                  </a:lnTo>
                  <a:lnTo>
                    <a:pt x="11" y="35"/>
                  </a:lnTo>
                  <a:lnTo>
                    <a:pt x="15" y="31"/>
                  </a:lnTo>
                  <a:close/>
                  <a:moveTo>
                    <a:pt x="23" y="0"/>
                  </a:moveTo>
                  <a:lnTo>
                    <a:pt x="19" y="0"/>
                  </a:lnTo>
                  <a:lnTo>
                    <a:pt x="15" y="4"/>
                  </a:lnTo>
                  <a:lnTo>
                    <a:pt x="15" y="8"/>
                  </a:lnTo>
                  <a:lnTo>
                    <a:pt x="15" y="16"/>
                  </a:lnTo>
                  <a:lnTo>
                    <a:pt x="15" y="23"/>
                  </a:lnTo>
                  <a:lnTo>
                    <a:pt x="19" y="27"/>
                  </a:lnTo>
                  <a:lnTo>
                    <a:pt x="23" y="31"/>
                  </a:lnTo>
                  <a:lnTo>
                    <a:pt x="27" y="31"/>
                  </a:lnTo>
                  <a:lnTo>
                    <a:pt x="31" y="31"/>
                  </a:lnTo>
                  <a:lnTo>
                    <a:pt x="31" y="27"/>
                  </a:lnTo>
                  <a:lnTo>
                    <a:pt x="34" y="23"/>
                  </a:lnTo>
                  <a:lnTo>
                    <a:pt x="34" y="20"/>
                  </a:lnTo>
                  <a:lnTo>
                    <a:pt x="34" y="12"/>
                  </a:lnTo>
                  <a:lnTo>
                    <a:pt x="31" y="4"/>
                  </a:lnTo>
                  <a:lnTo>
                    <a:pt x="27" y="0"/>
                  </a:lnTo>
                  <a:lnTo>
                    <a:pt x="23" y="0"/>
                  </a:lnTo>
                  <a:close/>
                  <a:moveTo>
                    <a:pt x="15" y="50"/>
                  </a:moveTo>
                  <a:lnTo>
                    <a:pt x="11" y="50"/>
                  </a:lnTo>
                  <a:lnTo>
                    <a:pt x="11" y="54"/>
                  </a:lnTo>
                  <a:lnTo>
                    <a:pt x="8" y="58"/>
                  </a:lnTo>
                  <a:lnTo>
                    <a:pt x="8" y="62"/>
                  </a:lnTo>
                  <a:lnTo>
                    <a:pt x="11" y="62"/>
                  </a:lnTo>
                  <a:lnTo>
                    <a:pt x="19" y="66"/>
                  </a:lnTo>
                  <a:lnTo>
                    <a:pt x="27" y="66"/>
                  </a:lnTo>
                  <a:lnTo>
                    <a:pt x="34" y="66"/>
                  </a:lnTo>
                  <a:lnTo>
                    <a:pt x="42" y="62"/>
                  </a:lnTo>
                  <a:lnTo>
                    <a:pt x="46" y="58"/>
                  </a:lnTo>
                  <a:lnTo>
                    <a:pt x="46" y="54"/>
                  </a:lnTo>
                  <a:lnTo>
                    <a:pt x="42" y="50"/>
                  </a:lnTo>
                  <a:lnTo>
                    <a:pt x="38" y="50"/>
                  </a:lnTo>
                  <a:lnTo>
                    <a:pt x="34" y="50"/>
                  </a:lnTo>
                  <a:lnTo>
                    <a:pt x="23" y="50"/>
                  </a:lnTo>
                  <a:lnTo>
                    <a:pt x="15" y="5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p25"/>
            <p:cNvSpPr/>
            <p:nvPr/>
          </p:nvSpPr>
          <p:spPr>
            <a:xfrm>
              <a:off x="5426075" y="1543050"/>
              <a:ext cx="84137" cy="79375"/>
            </a:xfrm>
            <a:custGeom>
              <a:avLst/>
              <a:gdLst/>
              <a:ahLst/>
              <a:cxnLst/>
              <a:rect l="l" t="t" r="r" b="b"/>
              <a:pathLst>
                <a:path w="53" h="50" extrusionOk="0">
                  <a:moveTo>
                    <a:pt x="15" y="8"/>
                  </a:moveTo>
                  <a:lnTo>
                    <a:pt x="23" y="0"/>
                  </a:lnTo>
                  <a:lnTo>
                    <a:pt x="34" y="0"/>
                  </a:lnTo>
                  <a:lnTo>
                    <a:pt x="38" y="0"/>
                  </a:lnTo>
                  <a:lnTo>
                    <a:pt x="42" y="4"/>
                  </a:lnTo>
                  <a:lnTo>
                    <a:pt x="46" y="8"/>
                  </a:lnTo>
                  <a:lnTo>
                    <a:pt x="46" y="12"/>
                  </a:lnTo>
                  <a:lnTo>
                    <a:pt x="46" y="16"/>
                  </a:lnTo>
                  <a:lnTo>
                    <a:pt x="46" y="39"/>
                  </a:lnTo>
                  <a:lnTo>
                    <a:pt x="46" y="43"/>
                  </a:lnTo>
                  <a:lnTo>
                    <a:pt x="46" y="46"/>
                  </a:lnTo>
                  <a:lnTo>
                    <a:pt x="49" y="46"/>
                  </a:lnTo>
                  <a:lnTo>
                    <a:pt x="53" y="46"/>
                  </a:lnTo>
                  <a:lnTo>
                    <a:pt x="53" y="50"/>
                  </a:lnTo>
                  <a:lnTo>
                    <a:pt x="30" y="50"/>
                  </a:lnTo>
                  <a:lnTo>
                    <a:pt x="30" y="46"/>
                  </a:lnTo>
                  <a:lnTo>
                    <a:pt x="34" y="46"/>
                  </a:lnTo>
                  <a:lnTo>
                    <a:pt x="34" y="43"/>
                  </a:lnTo>
                  <a:lnTo>
                    <a:pt x="38" y="43"/>
                  </a:lnTo>
                  <a:lnTo>
                    <a:pt x="38" y="39"/>
                  </a:lnTo>
                  <a:lnTo>
                    <a:pt x="38" y="20"/>
                  </a:lnTo>
                  <a:lnTo>
                    <a:pt x="34" y="12"/>
                  </a:lnTo>
                  <a:lnTo>
                    <a:pt x="34" y="8"/>
                  </a:lnTo>
                  <a:lnTo>
                    <a:pt x="30" y="8"/>
                  </a:lnTo>
                  <a:lnTo>
                    <a:pt x="30" y="4"/>
                  </a:lnTo>
                  <a:lnTo>
                    <a:pt x="23" y="8"/>
                  </a:lnTo>
                  <a:lnTo>
                    <a:pt x="15" y="12"/>
                  </a:lnTo>
                  <a:lnTo>
                    <a:pt x="15" y="39"/>
                  </a:lnTo>
                  <a:lnTo>
                    <a:pt x="15" y="43"/>
                  </a:lnTo>
                  <a:lnTo>
                    <a:pt x="15" y="46"/>
                  </a:lnTo>
                  <a:lnTo>
                    <a:pt x="19" y="46"/>
                  </a:lnTo>
                  <a:lnTo>
                    <a:pt x="23" y="46"/>
                  </a:lnTo>
                  <a:lnTo>
                    <a:pt x="23" y="50"/>
                  </a:lnTo>
                  <a:lnTo>
                    <a:pt x="0" y="50"/>
                  </a:lnTo>
                  <a:lnTo>
                    <a:pt x="0" y="46"/>
                  </a:lnTo>
                  <a:lnTo>
                    <a:pt x="3" y="46"/>
                  </a:lnTo>
                  <a:lnTo>
                    <a:pt x="7" y="43"/>
                  </a:lnTo>
                  <a:lnTo>
                    <a:pt x="7" y="39"/>
                  </a:lnTo>
                  <a:lnTo>
                    <a:pt x="7" y="20"/>
                  </a:lnTo>
                  <a:lnTo>
                    <a:pt x="7" y="12"/>
                  </a:lnTo>
                  <a:lnTo>
                    <a:pt x="7" y="8"/>
                  </a:lnTo>
                  <a:lnTo>
                    <a:pt x="3" y="4"/>
                  </a:lnTo>
                  <a:lnTo>
                    <a:pt x="0" y="4"/>
                  </a:lnTo>
                  <a:lnTo>
                    <a:pt x="15" y="0"/>
                  </a:lnTo>
                  <a:lnTo>
                    <a:pt x="15" y="8"/>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9" name="Google Shape;269;p25"/>
            <p:cNvSpPr/>
            <p:nvPr/>
          </p:nvSpPr>
          <p:spPr>
            <a:xfrm>
              <a:off x="6594475" y="1330325"/>
              <a:ext cx="84137" cy="122237"/>
            </a:xfrm>
            <a:custGeom>
              <a:avLst/>
              <a:gdLst/>
              <a:ahLst/>
              <a:cxnLst/>
              <a:rect l="l" t="t" r="r" b="b"/>
              <a:pathLst>
                <a:path w="53" h="77" extrusionOk="0">
                  <a:moveTo>
                    <a:pt x="4" y="8"/>
                  </a:moveTo>
                  <a:lnTo>
                    <a:pt x="15" y="0"/>
                  </a:lnTo>
                  <a:lnTo>
                    <a:pt x="19" y="0"/>
                  </a:lnTo>
                  <a:lnTo>
                    <a:pt x="19" y="12"/>
                  </a:lnTo>
                  <a:lnTo>
                    <a:pt x="23" y="8"/>
                  </a:lnTo>
                  <a:lnTo>
                    <a:pt x="27" y="4"/>
                  </a:lnTo>
                  <a:lnTo>
                    <a:pt x="30" y="0"/>
                  </a:lnTo>
                  <a:lnTo>
                    <a:pt x="34" y="0"/>
                  </a:lnTo>
                  <a:lnTo>
                    <a:pt x="42" y="0"/>
                  </a:lnTo>
                  <a:lnTo>
                    <a:pt x="46" y="8"/>
                  </a:lnTo>
                  <a:lnTo>
                    <a:pt x="50" y="16"/>
                  </a:lnTo>
                  <a:lnTo>
                    <a:pt x="53" y="23"/>
                  </a:lnTo>
                  <a:lnTo>
                    <a:pt x="50" y="35"/>
                  </a:lnTo>
                  <a:lnTo>
                    <a:pt x="46" y="46"/>
                  </a:lnTo>
                  <a:lnTo>
                    <a:pt x="38" y="50"/>
                  </a:lnTo>
                  <a:lnTo>
                    <a:pt x="30" y="54"/>
                  </a:lnTo>
                  <a:lnTo>
                    <a:pt x="27" y="50"/>
                  </a:lnTo>
                  <a:lnTo>
                    <a:pt x="23" y="50"/>
                  </a:lnTo>
                  <a:lnTo>
                    <a:pt x="19" y="50"/>
                  </a:lnTo>
                  <a:lnTo>
                    <a:pt x="19" y="46"/>
                  </a:lnTo>
                  <a:lnTo>
                    <a:pt x="19" y="65"/>
                  </a:lnTo>
                  <a:lnTo>
                    <a:pt x="19" y="69"/>
                  </a:lnTo>
                  <a:lnTo>
                    <a:pt x="19" y="73"/>
                  </a:lnTo>
                  <a:lnTo>
                    <a:pt x="23" y="73"/>
                  </a:lnTo>
                  <a:lnTo>
                    <a:pt x="27" y="73"/>
                  </a:lnTo>
                  <a:lnTo>
                    <a:pt x="27" y="77"/>
                  </a:lnTo>
                  <a:lnTo>
                    <a:pt x="0" y="77"/>
                  </a:lnTo>
                  <a:lnTo>
                    <a:pt x="0" y="73"/>
                  </a:lnTo>
                  <a:lnTo>
                    <a:pt x="4" y="73"/>
                  </a:lnTo>
                  <a:lnTo>
                    <a:pt x="7" y="73"/>
                  </a:lnTo>
                  <a:lnTo>
                    <a:pt x="7" y="69"/>
                  </a:lnTo>
                  <a:lnTo>
                    <a:pt x="7" y="65"/>
                  </a:lnTo>
                  <a:lnTo>
                    <a:pt x="7" y="16"/>
                  </a:lnTo>
                  <a:lnTo>
                    <a:pt x="7" y="12"/>
                  </a:lnTo>
                  <a:lnTo>
                    <a:pt x="7" y="8"/>
                  </a:lnTo>
                  <a:lnTo>
                    <a:pt x="4" y="8"/>
                  </a:lnTo>
                  <a:close/>
                  <a:moveTo>
                    <a:pt x="19" y="16"/>
                  </a:moveTo>
                  <a:lnTo>
                    <a:pt x="19" y="35"/>
                  </a:lnTo>
                  <a:lnTo>
                    <a:pt x="19" y="39"/>
                  </a:lnTo>
                  <a:lnTo>
                    <a:pt x="19" y="42"/>
                  </a:lnTo>
                  <a:lnTo>
                    <a:pt x="23" y="46"/>
                  </a:lnTo>
                  <a:lnTo>
                    <a:pt x="27" y="46"/>
                  </a:lnTo>
                  <a:lnTo>
                    <a:pt x="30" y="50"/>
                  </a:lnTo>
                  <a:lnTo>
                    <a:pt x="34" y="46"/>
                  </a:lnTo>
                  <a:lnTo>
                    <a:pt x="38" y="46"/>
                  </a:lnTo>
                  <a:lnTo>
                    <a:pt x="42" y="39"/>
                  </a:lnTo>
                  <a:lnTo>
                    <a:pt x="42" y="31"/>
                  </a:lnTo>
                  <a:lnTo>
                    <a:pt x="42" y="19"/>
                  </a:lnTo>
                  <a:lnTo>
                    <a:pt x="38" y="12"/>
                  </a:lnTo>
                  <a:lnTo>
                    <a:pt x="34" y="8"/>
                  </a:lnTo>
                  <a:lnTo>
                    <a:pt x="30" y="8"/>
                  </a:lnTo>
                  <a:lnTo>
                    <a:pt x="27" y="8"/>
                  </a:lnTo>
                  <a:lnTo>
                    <a:pt x="23" y="8"/>
                  </a:lnTo>
                  <a:lnTo>
                    <a:pt x="23" y="12"/>
                  </a:lnTo>
                  <a:lnTo>
                    <a:pt x="19"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0" name="Google Shape;270;p25"/>
            <p:cNvSpPr/>
            <p:nvPr/>
          </p:nvSpPr>
          <p:spPr>
            <a:xfrm>
              <a:off x="6691312" y="1330325"/>
              <a:ext cx="60325" cy="85725"/>
            </a:xfrm>
            <a:custGeom>
              <a:avLst/>
              <a:gdLst/>
              <a:ahLst/>
              <a:cxnLst/>
              <a:rect l="l" t="t" r="r" b="b"/>
              <a:pathLst>
                <a:path w="38" h="54" extrusionOk="0">
                  <a:moveTo>
                    <a:pt x="8" y="19"/>
                  </a:moveTo>
                  <a:lnTo>
                    <a:pt x="8" y="31"/>
                  </a:lnTo>
                  <a:lnTo>
                    <a:pt x="12" y="39"/>
                  </a:lnTo>
                  <a:lnTo>
                    <a:pt x="19" y="42"/>
                  </a:lnTo>
                  <a:lnTo>
                    <a:pt x="23" y="42"/>
                  </a:lnTo>
                  <a:lnTo>
                    <a:pt x="27" y="42"/>
                  </a:lnTo>
                  <a:lnTo>
                    <a:pt x="31" y="42"/>
                  </a:lnTo>
                  <a:lnTo>
                    <a:pt x="35" y="39"/>
                  </a:lnTo>
                  <a:lnTo>
                    <a:pt x="38" y="31"/>
                  </a:lnTo>
                  <a:lnTo>
                    <a:pt x="38" y="39"/>
                  </a:lnTo>
                  <a:lnTo>
                    <a:pt x="35" y="46"/>
                  </a:lnTo>
                  <a:lnTo>
                    <a:pt x="27" y="50"/>
                  </a:lnTo>
                  <a:lnTo>
                    <a:pt x="19" y="54"/>
                  </a:lnTo>
                  <a:lnTo>
                    <a:pt x="12" y="50"/>
                  </a:lnTo>
                  <a:lnTo>
                    <a:pt x="4" y="46"/>
                  </a:lnTo>
                  <a:lnTo>
                    <a:pt x="0" y="39"/>
                  </a:lnTo>
                  <a:lnTo>
                    <a:pt x="0" y="27"/>
                  </a:lnTo>
                  <a:lnTo>
                    <a:pt x="0" y="16"/>
                  </a:lnTo>
                  <a:lnTo>
                    <a:pt x="4" y="8"/>
                  </a:lnTo>
                  <a:lnTo>
                    <a:pt x="12" y="0"/>
                  </a:lnTo>
                  <a:lnTo>
                    <a:pt x="19" y="0"/>
                  </a:lnTo>
                  <a:lnTo>
                    <a:pt x="27" y="0"/>
                  </a:lnTo>
                  <a:lnTo>
                    <a:pt x="35" y="4"/>
                  </a:lnTo>
                  <a:lnTo>
                    <a:pt x="38" y="12"/>
                  </a:lnTo>
                  <a:lnTo>
                    <a:pt x="38" y="19"/>
                  </a:lnTo>
                  <a:lnTo>
                    <a:pt x="8" y="19"/>
                  </a:lnTo>
                  <a:close/>
                  <a:moveTo>
                    <a:pt x="8" y="16"/>
                  </a:moveTo>
                  <a:lnTo>
                    <a:pt x="27" y="16"/>
                  </a:lnTo>
                  <a:lnTo>
                    <a:pt x="27" y="12"/>
                  </a:lnTo>
                  <a:lnTo>
                    <a:pt x="27" y="8"/>
                  </a:lnTo>
                  <a:lnTo>
                    <a:pt x="23" y="4"/>
                  </a:lnTo>
                  <a:lnTo>
                    <a:pt x="19" y="4"/>
                  </a:lnTo>
                  <a:lnTo>
                    <a:pt x="15" y="4"/>
                  </a:lnTo>
                  <a:lnTo>
                    <a:pt x="12" y="8"/>
                  </a:lnTo>
                  <a:lnTo>
                    <a:pt x="8" y="12"/>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1" name="Google Shape;271;p25"/>
            <p:cNvSpPr/>
            <p:nvPr/>
          </p:nvSpPr>
          <p:spPr>
            <a:xfrm>
              <a:off x="6764337" y="1330325"/>
              <a:ext cx="55562" cy="79375"/>
            </a:xfrm>
            <a:custGeom>
              <a:avLst/>
              <a:gdLst/>
              <a:ahLst/>
              <a:cxnLst/>
              <a:rect l="l" t="t" r="r" b="b"/>
              <a:pathLst>
                <a:path w="35" h="50" extrusionOk="0">
                  <a:moveTo>
                    <a:pt x="15" y="0"/>
                  </a:moveTo>
                  <a:lnTo>
                    <a:pt x="15" y="12"/>
                  </a:lnTo>
                  <a:lnTo>
                    <a:pt x="23" y="4"/>
                  </a:lnTo>
                  <a:lnTo>
                    <a:pt x="27" y="0"/>
                  </a:lnTo>
                  <a:lnTo>
                    <a:pt x="31" y="0"/>
                  </a:lnTo>
                  <a:lnTo>
                    <a:pt x="35" y="4"/>
                  </a:lnTo>
                  <a:lnTo>
                    <a:pt x="35" y="8"/>
                  </a:lnTo>
                  <a:lnTo>
                    <a:pt x="35" y="12"/>
                  </a:lnTo>
                  <a:lnTo>
                    <a:pt x="31" y="12"/>
                  </a:lnTo>
                  <a:lnTo>
                    <a:pt x="27" y="12"/>
                  </a:lnTo>
                  <a:lnTo>
                    <a:pt x="23" y="8"/>
                  </a:lnTo>
                  <a:lnTo>
                    <a:pt x="19" y="8"/>
                  </a:lnTo>
                  <a:lnTo>
                    <a:pt x="19" y="12"/>
                  </a:lnTo>
                  <a:lnTo>
                    <a:pt x="15" y="16"/>
                  </a:lnTo>
                  <a:lnTo>
                    <a:pt x="15" y="39"/>
                  </a:lnTo>
                  <a:lnTo>
                    <a:pt x="15" y="42"/>
                  </a:lnTo>
                  <a:lnTo>
                    <a:pt x="15" y="46"/>
                  </a:lnTo>
                  <a:lnTo>
                    <a:pt x="19" y="46"/>
                  </a:lnTo>
                  <a:lnTo>
                    <a:pt x="19" y="50"/>
                  </a:lnTo>
                  <a:lnTo>
                    <a:pt x="23" y="50"/>
                  </a:lnTo>
                  <a:lnTo>
                    <a:pt x="0" y="50"/>
                  </a:lnTo>
                  <a:lnTo>
                    <a:pt x="4" y="50"/>
                  </a:lnTo>
                  <a:lnTo>
                    <a:pt x="4" y="46"/>
                  </a:lnTo>
                  <a:lnTo>
                    <a:pt x="8" y="46"/>
                  </a:lnTo>
                  <a:lnTo>
                    <a:pt x="8" y="42"/>
                  </a:lnTo>
                  <a:lnTo>
                    <a:pt x="8" y="39"/>
                  </a:lnTo>
                  <a:lnTo>
                    <a:pt x="8" y="19"/>
                  </a:lnTo>
                  <a:lnTo>
                    <a:pt x="8" y="12"/>
                  </a:lnTo>
                  <a:lnTo>
                    <a:pt x="4" y="8"/>
                  </a:lnTo>
                  <a:lnTo>
                    <a:pt x="0" y="8"/>
                  </a:lnTo>
                  <a:lnTo>
                    <a:pt x="12" y="0"/>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2" name="Google Shape;272;p25"/>
            <p:cNvSpPr/>
            <p:nvPr/>
          </p:nvSpPr>
          <p:spPr>
            <a:xfrm>
              <a:off x="6824662" y="1287462"/>
              <a:ext cx="68262" cy="122237"/>
            </a:xfrm>
            <a:custGeom>
              <a:avLst/>
              <a:gdLst/>
              <a:ahLst/>
              <a:cxnLst/>
              <a:rect l="l" t="t" r="r" b="b"/>
              <a:pathLst>
                <a:path w="43" h="77" extrusionOk="0">
                  <a:moveTo>
                    <a:pt x="20" y="31"/>
                  </a:moveTo>
                  <a:lnTo>
                    <a:pt x="20" y="66"/>
                  </a:lnTo>
                  <a:lnTo>
                    <a:pt x="20" y="69"/>
                  </a:lnTo>
                  <a:lnTo>
                    <a:pt x="20" y="73"/>
                  </a:lnTo>
                  <a:lnTo>
                    <a:pt x="24" y="77"/>
                  </a:lnTo>
                  <a:lnTo>
                    <a:pt x="27" y="77"/>
                  </a:lnTo>
                  <a:lnTo>
                    <a:pt x="31" y="77"/>
                  </a:lnTo>
                  <a:lnTo>
                    <a:pt x="0" y="77"/>
                  </a:lnTo>
                  <a:lnTo>
                    <a:pt x="4" y="77"/>
                  </a:lnTo>
                  <a:lnTo>
                    <a:pt x="8" y="77"/>
                  </a:lnTo>
                  <a:lnTo>
                    <a:pt x="8" y="73"/>
                  </a:lnTo>
                  <a:lnTo>
                    <a:pt x="8" y="69"/>
                  </a:lnTo>
                  <a:lnTo>
                    <a:pt x="8" y="66"/>
                  </a:lnTo>
                  <a:lnTo>
                    <a:pt x="8" y="31"/>
                  </a:lnTo>
                  <a:lnTo>
                    <a:pt x="0" y="31"/>
                  </a:lnTo>
                  <a:lnTo>
                    <a:pt x="0" y="27"/>
                  </a:lnTo>
                  <a:lnTo>
                    <a:pt x="8" y="27"/>
                  </a:lnTo>
                  <a:lnTo>
                    <a:pt x="8" y="23"/>
                  </a:lnTo>
                  <a:lnTo>
                    <a:pt x="12" y="20"/>
                  </a:lnTo>
                  <a:lnTo>
                    <a:pt x="12" y="12"/>
                  </a:lnTo>
                  <a:lnTo>
                    <a:pt x="16" y="8"/>
                  </a:lnTo>
                  <a:lnTo>
                    <a:pt x="20" y="4"/>
                  </a:lnTo>
                  <a:lnTo>
                    <a:pt x="24" y="0"/>
                  </a:lnTo>
                  <a:lnTo>
                    <a:pt x="31" y="0"/>
                  </a:lnTo>
                  <a:lnTo>
                    <a:pt x="35" y="0"/>
                  </a:lnTo>
                  <a:lnTo>
                    <a:pt x="43" y="4"/>
                  </a:lnTo>
                  <a:lnTo>
                    <a:pt x="43" y="8"/>
                  </a:lnTo>
                  <a:lnTo>
                    <a:pt x="43" y="12"/>
                  </a:lnTo>
                  <a:lnTo>
                    <a:pt x="43" y="16"/>
                  </a:lnTo>
                  <a:lnTo>
                    <a:pt x="39" y="16"/>
                  </a:lnTo>
                  <a:lnTo>
                    <a:pt x="39" y="12"/>
                  </a:lnTo>
                  <a:lnTo>
                    <a:pt x="35" y="12"/>
                  </a:lnTo>
                  <a:lnTo>
                    <a:pt x="35" y="8"/>
                  </a:lnTo>
                  <a:lnTo>
                    <a:pt x="31" y="8"/>
                  </a:lnTo>
                  <a:lnTo>
                    <a:pt x="31" y="4"/>
                  </a:lnTo>
                  <a:lnTo>
                    <a:pt x="27" y="4"/>
                  </a:lnTo>
                  <a:lnTo>
                    <a:pt x="24" y="4"/>
                  </a:lnTo>
                  <a:lnTo>
                    <a:pt x="20" y="8"/>
                  </a:lnTo>
                  <a:lnTo>
                    <a:pt x="20" y="12"/>
                  </a:lnTo>
                  <a:lnTo>
                    <a:pt x="20" y="16"/>
                  </a:lnTo>
                  <a:lnTo>
                    <a:pt x="20" y="23"/>
                  </a:lnTo>
                  <a:lnTo>
                    <a:pt x="20" y="27"/>
                  </a:lnTo>
                  <a:lnTo>
                    <a:pt x="31" y="27"/>
                  </a:lnTo>
                  <a:lnTo>
                    <a:pt x="31" y="31"/>
                  </a:lnTo>
                  <a:lnTo>
                    <a:pt x="20"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3" name="Google Shape;273;p25"/>
            <p:cNvSpPr/>
            <p:nvPr/>
          </p:nvSpPr>
          <p:spPr>
            <a:xfrm>
              <a:off x="6880225" y="1330325"/>
              <a:ext cx="79375" cy="85725"/>
            </a:xfrm>
            <a:custGeom>
              <a:avLst/>
              <a:gdLst/>
              <a:ahLst/>
              <a:cxnLst/>
              <a:rect l="l" t="t" r="r" b="b"/>
              <a:pathLst>
                <a:path w="50" h="54" extrusionOk="0">
                  <a:moveTo>
                    <a:pt x="27" y="0"/>
                  </a:moveTo>
                  <a:lnTo>
                    <a:pt x="35" y="4"/>
                  </a:lnTo>
                  <a:lnTo>
                    <a:pt x="42" y="8"/>
                  </a:lnTo>
                  <a:lnTo>
                    <a:pt x="46" y="16"/>
                  </a:lnTo>
                  <a:lnTo>
                    <a:pt x="50" y="27"/>
                  </a:lnTo>
                  <a:lnTo>
                    <a:pt x="46" y="31"/>
                  </a:lnTo>
                  <a:lnTo>
                    <a:pt x="46" y="39"/>
                  </a:lnTo>
                  <a:lnTo>
                    <a:pt x="42" y="46"/>
                  </a:lnTo>
                  <a:lnTo>
                    <a:pt x="38" y="50"/>
                  </a:lnTo>
                  <a:lnTo>
                    <a:pt x="31" y="50"/>
                  </a:lnTo>
                  <a:lnTo>
                    <a:pt x="23" y="54"/>
                  </a:lnTo>
                  <a:lnTo>
                    <a:pt x="15" y="50"/>
                  </a:lnTo>
                  <a:lnTo>
                    <a:pt x="8" y="42"/>
                  </a:lnTo>
                  <a:lnTo>
                    <a:pt x="4" y="35"/>
                  </a:lnTo>
                  <a:lnTo>
                    <a:pt x="0" y="27"/>
                  </a:lnTo>
                  <a:lnTo>
                    <a:pt x="4" y="19"/>
                  </a:lnTo>
                  <a:lnTo>
                    <a:pt x="4" y="12"/>
                  </a:lnTo>
                  <a:lnTo>
                    <a:pt x="8" y="8"/>
                  </a:lnTo>
                  <a:lnTo>
                    <a:pt x="12" y="4"/>
                  </a:lnTo>
                  <a:lnTo>
                    <a:pt x="19" y="0"/>
                  </a:lnTo>
                  <a:lnTo>
                    <a:pt x="27" y="0"/>
                  </a:lnTo>
                  <a:close/>
                  <a:moveTo>
                    <a:pt x="23" y="4"/>
                  </a:moveTo>
                  <a:lnTo>
                    <a:pt x="19" y="4"/>
                  </a:lnTo>
                  <a:lnTo>
                    <a:pt x="15" y="4"/>
                  </a:lnTo>
                  <a:lnTo>
                    <a:pt x="15" y="8"/>
                  </a:lnTo>
                  <a:lnTo>
                    <a:pt x="12" y="12"/>
                  </a:lnTo>
                  <a:lnTo>
                    <a:pt x="12" y="16"/>
                  </a:lnTo>
                  <a:lnTo>
                    <a:pt x="12" y="23"/>
                  </a:lnTo>
                  <a:lnTo>
                    <a:pt x="12" y="31"/>
                  </a:lnTo>
                  <a:lnTo>
                    <a:pt x="15" y="42"/>
                  </a:lnTo>
                  <a:lnTo>
                    <a:pt x="19" y="46"/>
                  </a:lnTo>
                  <a:lnTo>
                    <a:pt x="27" y="50"/>
                  </a:lnTo>
                  <a:lnTo>
                    <a:pt x="31" y="46"/>
                  </a:lnTo>
                  <a:lnTo>
                    <a:pt x="35" y="46"/>
                  </a:lnTo>
                  <a:lnTo>
                    <a:pt x="38" y="39"/>
                  </a:lnTo>
                  <a:lnTo>
                    <a:pt x="38" y="31"/>
                  </a:lnTo>
                  <a:lnTo>
                    <a:pt x="38" y="19"/>
                  </a:lnTo>
                  <a:lnTo>
                    <a:pt x="35" y="8"/>
                  </a:lnTo>
                  <a:lnTo>
                    <a:pt x="31" y="4"/>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4" name="Google Shape;274;p25"/>
            <p:cNvSpPr/>
            <p:nvPr/>
          </p:nvSpPr>
          <p:spPr>
            <a:xfrm>
              <a:off x="6965950" y="1330325"/>
              <a:ext cx="53975" cy="79375"/>
            </a:xfrm>
            <a:custGeom>
              <a:avLst/>
              <a:gdLst/>
              <a:ahLst/>
              <a:cxnLst/>
              <a:rect l="l" t="t" r="r" b="b"/>
              <a:pathLst>
                <a:path w="34" h="50" extrusionOk="0">
                  <a:moveTo>
                    <a:pt x="15" y="0"/>
                  </a:moveTo>
                  <a:lnTo>
                    <a:pt x="15" y="12"/>
                  </a:lnTo>
                  <a:lnTo>
                    <a:pt x="23" y="4"/>
                  </a:lnTo>
                  <a:lnTo>
                    <a:pt x="30" y="0"/>
                  </a:lnTo>
                  <a:lnTo>
                    <a:pt x="34" y="4"/>
                  </a:lnTo>
                  <a:lnTo>
                    <a:pt x="34" y="8"/>
                  </a:lnTo>
                  <a:lnTo>
                    <a:pt x="34" y="12"/>
                  </a:lnTo>
                  <a:lnTo>
                    <a:pt x="30" y="12"/>
                  </a:lnTo>
                  <a:lnTo>
                    <a:pt x="27" y="12"/>
                  </a:lnTo>
                  <a:lnTo>
                    <a:pt x="27" y="8"/>
                  </a:lnTo>
                  <a:lnTo>
                    <a:pt x="23" y="8"/>
                  </a:lnTo>
                  <a:lnTo>
                    <a:pt x="19" y="12"/>
                  </a:lnTo>
                  <a:lnTo>
                    <a:pt x="15" y="16"/>
                  </a:lnTo>
                  <a:lnTo>
                    <a:pt x="15" y="39"/>
                  </a:lnTo>
                  <a:lnTo>
                    <a:pt x="15" y="42"/>
                  </a:lnTo>
                  <a:lnTo>
                    <a:pt x="19" y="46"/>
                  </a:lnTo>
                  <a:lnTo>
                    <a:pt x="19" y="50"/>
                  </a:lnTo>
                  <a:lnTo>
                    <a:pt x="23" y="50"/>
                  </a:lnTo>
                  <a:lnTo>
                    <a:pt x="27" y="50"/>
                  </a:lnTo>
                  <a:lnTo>
                    <a:pt x="0" y="50"/>
                  </a:lnTo>
                  <a:lnTo>
                    <a:pt x="4" y="50"/>
                  </a:lnTo>
                  <a:lnTo>
                    <a:pt x="7" y="46"/>
                  </a:lnTo>
                  <a:lnTo>
                    <a:pt x="7" y="42"/>
                  </a:lnTo>
                  <a:lnTo>
                    <a:pt x="7" y="39"/>
                  </a:lnTo>
                  <a:lnTo>
                    <a:pt x="7" y="19"/>
                  </a:lnTo>
                  <a:lnTo>
                    <a:pt x="7" y="12"/>
                  </a:lnTo>
                  <a:lnTo>
                    <a:pt x="7" y="8"/>
                  </a:lnTo>
                  <a:lnTo>
                    <a:pt x="4" y="8"/>
                  </a:lnTo>
                  <a:lnTo>
                    <a:pt x="0" y="8"/>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5" name="Google Shape;275;p25"/>
            <p:cNvSpPr/>
            <p:nvPr/>
          </p:nvSpPr>
          <p:spPr>
            <a:xfrm>
              <a:off x="7026275" y="1330325"/>
              <a:ext cx="128587" cy="79375"/>
            </a:xfrm>
            <a:custGeom>
              <a:avLst/>
              <a:gdLst/>
              <a:ahLst/>
              <a:cxnLst/>
              <a:rect l="l" t="t" r="r" b="b"/>
              <a:pathLst>
                <a:path w="81" h="50" extrusionOk="0">
                  <a:moveTo>
                    <a:pt x="15" y="12"/>
                  </a:moveTo>
                  <a:lnTo>
                    <a:pt x="19" y="8"/>
                  </a:lnTo>
                  <a:lnTo>
                    <a:pt x="23" y="4"/>
                  </a:lnTo>
                  <a:lnTo>
                    <a:pt x="27" y="0"/>
                  </a:lnTo>
                  <a:lnTo>
                    <a:pt x="31" y="0"/>
                  </a:lnTo>
                  <a:lnTo>
                    <a:pt x="38" y="0"/>
                  </a:lnTo>
                  <a:lnTo>
                    <a:pt x="38" y="4"/>
                  </a:lnTo>
                  <a:lnTo>
                    <a:pt x="42" y="8"/>
                  </a:lnTo>
                  <a:lnTo>
                    <a:pt x="46" y="12"/>
                  </a:lnTo>
                  <a:lnTo>
                    <a:pt x="50" y="4"/>
                  </a:lnTo>
                  <a:lnTo>
                    <a:pt x="54" y="4"/>
                  </a:lnTo>
                  <a:lnTo>
                    <a:pt x="58" y="0"/>
                  </a:lnTo>
                  <a:lnTo>
                    <a:pt x="61" y="0"/>
                  </a:lnTo>
                  <a:lnTo>
                    <a:pt x="65" y="0"/>
                  </a:lnTo>
                  <a:lnTo>
                    <a:pt x="69" y="4"/>
                  </a:lnTo>
                  <a:lnTo>
                    <a:pt x="73" y="4"/>
                  </a:lnTo>
                  <a:lnTo>
                    <a:pt x="73" y="8"/>
                  </a:lnTo>
                  <a:lnTo>
                    <a:pt x="73" y="12"/>
                  </a:lnTo>
                  <a:lnTo>
                    <a:pt x="77" y="19"/>
                  </a:lnTo>
                  <a:lnTo>
                    <a:pt x="77" y="39"/>
                  </a:lnTo>
                  <a:lnTo>
                    <a:pt x="77" y="42"/>
                  </a:lnTo>
                  <a:lnTo>
                    <a:pt x="77" y="46"/>
                  </a:lnTo>
                  <a:lnTo>
                    <a:pt x="77" y="50"/>
                  </a:lnTo>
                  <a:lnTo>
                    <a:pt x="81" y="50"/>
                  </a:lnTo>
                  <a:lnTo>
                    <a:pt x="58" y="50"/>
                  </a:lnTo>
                  <a:lnTo>
                    <a:pt x="61" y="50"/>
                  </a:lnTo>
                  <a:lnTo>
                    <a:pt x="65" y="50"/>
                  </a:lnTo>
                  <a:lnTo>
                    <a:pt x="65" y="46"/>
                  </a:lnTo>
                  <a:lnTo>
                    <a:pt x="65" y="42"/>
                  </a:lnTo>
                  <a:lnTo>
                    <a:pt x="65" y="39"/>
                  </a:lnTo>
                  <a:lnTo>
                    <a:pt x="65" y="19"/>
                  </a:lnTo>
                  <a:lnTo>
                    <a:pt x="65" y="16"/>
                  </a:lnTo>
                  <a:lnTo>
                    <a:pt x="65" y="12"/>
                  </a:lnTo>
                  <a:lnTo>
                    <a:pt x="61" y="8"/>
                  </a:lnTo>
                  <a:lnTo>
                    <a:pt x="58" y="8"/>
                  </a:lnTo>
                  <a:lnTo>
                    <a:pt x="54" y="8"/>
                  </a:lnTo>
                  <a:lnTo>
                    <a:pt x="50" y="12"/>
                  </a:lnTo>
                  <a:lnTo>
                    <a:pt x="46" y="16"/>
                  </a:lnTo>
                  <a:lnTo>
                    <a:pt x="46" y="39"/>
                  </a:lnTo>
                  <a:lnTo>
                    <a:pt x="46" y="42"/>
                  </a:lnTo>
                  <a:lnTo>
                    <a:pt x="46" y="46"/>
                  </a:lnTo>
                  <a:lnTo>
                    <a:pt x="46" y="50"/>
                  </a:lnTo>
                  <a:lnTo>
                    <a:pt x="50" y="50"/>
                  </a:lnTo>
                  <a:lnTo>
                    <a:pt x="54" y="50"/>
                  </a:lnTo>
                  <a:lnTo>
                    <a:pt x="31" y="50"/>
                  </a:lnTo>
                  <a:lnTo>
                    <a:pt x="35" y="50"/>
                  </a:lnTo>
                  <a:lnTo>
                    <a:pt x="35" y="46"/>
                  </a:lnTo>
                  <a:lnTo>
                    <a:pt x="35" y="42"/>
                  </a:lnTo>
                  <a:lnTo>
                    <a:pt x="35" y="39"/>
                  </a:lnTo>
                  <a:lnTo>
                    <a:pt x="35" y="19"/>
                  </a:lnTo>
                  <a:lnTo>
                    <a:pt x="35" y="16"/>
                  </a:lnTo>
                  <a:lnTo>
                    <a:pt x="35" y="12"/>
                  </a:lnTo>
                  <a:lnTo>
                    <a:pt x="31" y="8"/>
                  </a:lnTo>
                  <a:lnTo>
                    <a:pt x="27" y="8"/>
                  </a:lnTo>
                  <a:lnTo>
                    <a:pt x="23" y="8"/>
                  </a:lnTo>
                  <a:lnTo>
                    <a:pt x="19" y="12"/>
                  </a:lnTo>
                  <a:lnTo>
                    <a:pt x="15" y="16"/>
                  </a:lnTo>
                  <a:lnTo>
                    <a:pt x="15" y="39"/>
                  </a:lnTo>
                  <a:lnTo>
                    <a:pt x="15" y="42"/>
                  </a:lnTo>
                  <a:lnTo>
                    <a:pt x="15" y="46"/>
                  </a:lnTo>
                  <a:lnTo>
                    <a:pt x="19" y="50"/>
                  </a:lnTo>
                  <a:lnTo>
                    <a:pt x="23" y="50"/>
                  </a:lnTo>
                  <a:lnTo>
                    <a:pt x="0" y="50"/>
                  </a:lnTo>
                  <a:lnTo>
                    <a:pt x="4" y="50"/>
                  </a:lnTo>
                  <a:lnTo>
                    <a:pt x="4" y="46"/>
                  </a:lnTo>
                  <a:lnTo>
                    <a:pt x="4" y="42"/>
                  </a:lnTo>
                  <a:lnTo>
                    <a:pt x="8" y="39"/>
                  </a:lnTo>
                  <a:lnTo>
                    <a:pt x="8" y="19"/>
                  </a:lnTo>
                  <a:lnTo>
                    <a:pt x="8" y="16"/>
                  </a:lnTo>
                  <a:lnTo>
                    <a:pt x="4" y="8"/>
                  </a:lnTo>
                  <a:lnTo>
                    <a:pt x="0" y="8"/>
                  </a:lnTo>
                  <a:lnTo>
                    <a:pt x="12" y="0"/>
                  </a:lnTo>
                  <a:lnTo>
                    <a:pt x="15" y="0"/>
                  </a:lnTo>
                  <a:lnTo>
                    <a:pt x="15" y="1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6" name="Google Shape;276;p25"/>
            <p:cNvSpPr/>
            <p:nvPr/>
          </p:nvSpPr>
          <p:spPr>
            <a:xfrm>
              <a:off x="7165975" y="1330325"/>
              <a:ext cx="55562" cy="85725"/>
            </a:xfrm>
            <a:custGeom>
              <a:avLst/>
              <a:gdLst/>
              <a:ahLst/>
              <a:cxnLst/>
              <a:rect l="l" t="t" r="r" b="b"/>
              <a:pathLst>
                <a:path w="35" h="54" extrusionOk="0">
                  <a:moveTo>
                    <a:pt x="31" y="0"/>
                  </a:moveTo>
                  <a:lnTo>
                    <a:pt x="31" y="19"/>
                  </a:lnTo>
                  <a:lnTo>
                    <a:pt x="27" y="12"/>
                  </a:lnTo>
                  <a:lnTo>
                    <a:pt x="27" y="8"/>
                  </a:lnTo>
                  <a:lnTo>
                    <a:pt x="23" y="4"/>
                  </a:lnTo>
                  <a:lnTo>
                    <a:pt x="16" y="4"/>
                  </a:lnTo>
                  <a:lnTo>
                    <a:pt x="12" y="4"/>
                  </a:lnTo>
                  <a:lnTo>
                    <a:pt x="8" y="8"/>
                  </a:lnTo>
                  <a:lnTo>
                    <a:pt x="8" y="12"/>
                  </a:lnTo>
                  <a:lnTo>
                    <a:pt x="12" y="16"/>
                  </a:lnTo>
                  <a:lnTo>
                    <a:pt x="16" y="19"/>
                  </a:lnTo>
                  <a:lnTo>
                    <a:pt x="23" y="23"/>
                  </a:lnTo>
                  <a:lnTo>
                    <a:pt x="31" y="31"/>
                  </a:lnTo>
                  <a:lnTo>
                    <a:pt x="35" y="39"/>
                  </a:lnTo>
                  <a:lnTo>
                    <a:pt x="35" y="42"/>
                  </a:lnTo>
                  <a:lnTo>
                    <a:pt x="31" y="46"/>
                  </a:lnTo>
                  <a:lnTo>
                    <a:pt x="23" y="50"/>
                  </a:lnTo>
                  <a:lnTo>
                    <a:pt x="19" y="54"/>
                  </a:lnTo>
                  <a:lnTo>
                    <a:pt x="12" y="50"/>
                  </a:lnTo>
                  <a:lnTo>
                    <a:pt x="8" y="50"/>
                  </a:lnTo>
                  <a:lnTo>
                    <a:pt x="4" y="50"/>
                  </a:lnTo>
                  <a:lnTo>
                    <a:pt x="4" y="54"/>
                  </a:lnTo>
                  <a:lnTo>
                    <a:pt x="0" y="54"/>
                  </a:lnTo>
                  <a:lnTo>
                    <a:pt x="0" y="35"/>
                  </a:lnTo>
                  <a:lnTo>
                    <a:pt x="4" y="35"/>
                  </a:lnTo>
                  <a:lnTo>
                    <a:pt x="4" y="42"/>
                  </a:lnTo>
                  <a:lnTo>
                    <a:pt x="8" y="46"/>
                  </a:lnTo>
                  <a:lnTo>
                    <a:pt x="12" y="46"/>
                  </a:lnTo>
                  <a:lnTo>
                    <a:pt x="19" y="50"/>
                  </a:lnTo>
                  <a:lnTo>
                    <a:pt x="23" y="46"/>
                  </a:lnTo>
                  <a:lnTo>
                    <a:pt x="27" y="42"/>
                  </a:lnTo>
                  <a:lnTo>
                    <a:pt x="27" y="39"/>
                  </a:lnTo>
                  <a:lnTo>
                    <a:pt x="23" y="35"/>
                  </a:lnTo>
                  <a:lnTo>
                    <a:pt x="19" y="31"/>
                  </a:lnTo>
                  <a:lnTo>
                    <a:pt x="16" y="27"/>
                  </a:lnTo>
                  <a:lnTo>
                    <a:pt x="8" y="27"/>
                  </a:lnTo>
                  <a:lnTo>
                    <a:pt x="4" y="23"/>
                  </a:lnTo>
                  <a:lnTo>
                    <a:pt x="4" y="19"/>
                  </a:lnTo>
                  <a:lnTo>
                    <a:pt x="0" y="16"/>
                  </a:lnTo>
                  <a:lnTo>
                    <a:pt x="4" y="8"/>
                  </a:lnTo>
                  <a:lnTo>
                    <a:pt x="8" y="4"/>
                  </a:lnTo>
                  <a:lnTo>
                    <a:pt x="12" y="0"/>
                  </a:lnTo>
                  <a:lnTo>
                    <a:pt x="16" y="0"/>
                  </a:lnTo>
                  <a:lnTo>
                    <a:pt x="19" y="0"/>
                  </a:lnTo>
                  <a:lnTo>
                    <a:pt x="23" y="0"/>
                  </a:lnTo>
                  <a:lnTo>
                    <a:pt x="27" y="4"/>
                  </a:lnTo>
                  <a:lnTo>
                    <a:pt x="31" y="4"/>
                  </a:lnTo>
                  <a:lnTo>
                    <a:pt x="31"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7" name="Google Shape;277;p25"/>
            <p:cNvSpPr/>
            <p:nvPr/>
          </p:nvSpPr>
          <p:spPr>
            <a:xfrm>
              <a:off x="7227887" y="1330325"/>
              <a:ext cx="84137" cy="79375"/>
            </a:xfrm>
            <a:custGeom>
              <a:avLst/>
              <a:gdLst/>
              <a:ahLst/>
              <a:cxnLst/>
              <a:rect l="l" t="t" r="r" b="b"/>
              <a:pathLst>
                <a:path w="53" h="50" extrusionOk="0">
                  <a:moveTo>
                    <a:pt x="19" y="12"/>
                  </a:moveTo>
                  <a:lnTo>
                    <a:pt x="26" y="4"/>
                  </a:lnTo>
                  <a:lnTo>
                    <a:pt x="34" y="0"/>
                  </a:lnTo>
                  <a:lnTo>
                    <a:pt x="38" y="0"/>
                  </a:lnTo>
                  <a:lnTo>
                    <a:pt x="42" y="4"/>
                  </a:lnTo>
                  <a:lnTo>
                    <a:pt x="46" y="8"/>
                  </a:lnTo>
                  <a:lnTo>
                    <a:pt x="46" y="12"/>
                  </a:lnTo>
                  <a:lnTo>
                    <a:pt x="46" y="19"/>
                  </a:lnTo>
                  <a:lnTo>
                    <a:pt x="46" y="39"/>
                  </a:lnTo>
                  <a:lnTo>
                    <a:pt x="46" y="42"/>
                  </a:lnTo>
                  <a:lnTo>
                    <a:pt x="49" y="46"/>
                  </a:lnTo>
                  <a:lnTo>
                    <a:pt x="49" y="50"/>
                  </a:lnTo>
                  <a:lnTo>
                    <a:pt x="53" y="50"/>
                  </a:lnTo>
                  <a:lnTo>
                    <a:pt x="30" y="50"/>
                  </a:lnTo>
                  <a:lnTo>
                    <a:pt x="34" y="50"/>
                  </a:lnTo>
                  <a:lnTo>
                    <a:pt x="38" y="46"/>
                  </a:lnTo>
                  <a:lnTo>
                    <a:pt x="38" y="42"/>
                  </a:lnTo>
                  <a:lnTo>
                    <a:pt x="38" y="39"/>
                  </a:lnTo>
                  <a:lnTo>
                    <a:pt x="38" y="19"/>
                  </a:lnTo>
                  <a:lnTo>
                    <a:pt x="38" y="16"/>
                  </a:lnTo>
                  <a:lnTo>
                    <a:pt x="34" y="12"/>
                  </a:lnTo>
                  <a:lnTo>
                    <a:pt x="34" y="8"/>
                  </a:lnTo>
                  <a:lnTo>
                    <a:pt x="30" y="8"/>
                  </a:lnTo>
                  <a:lnTo>
                    <a:pt x="23" y="8"/>
                  </a:lnTo>
                  <a:lnTo>
                    <a:pt x="19" y="16"/>
                  </a:lnTo>
                  <a:lnTo>
                    <a:pt x="19" y="39"/>
                  </a:lnTo>
                  <a:lnTo>
                    <a:pt x="19" y="42"/>
                  </a:lnTo>
                  <a:lnTo>
                    <a:pt x="19" y="46"/>
                  </a:lnTo>
                  <a:lnTo>
                    <a:pt x="19" y="50"/>
                  </a:lnTo>
                  <a:lnTo>
                    <a:pt x="23" y="50"/>
                  </a:lnTo>
                  <a:lnTo>
                    <a:pt x="0" y="50"/>
                  </a:lnTo>
                  <a:lnTo>
                    <a:pt x="3" y="50"/>
                  </a:lnTo>
                  <a:lnTo>
                    <a:pt x="7" y="46"/>
                  </a:lnTo>
                  <a:lnTo>
                    <a:pt x="7" y="39"/>
                  </a:lnTo>
                  <a:lnTo>
                    <a:pt x="7" y="19"/>
                  </a:lnTo>
                  <a:lnTo>
                    <a:pt x="7" y="16"/>
                  </a:lnTo>
                  <a:lnTo>
                    <a:pt x="7" y="12"/>
                  </a:lnTo>
                  <a:lnTo>
                    <a:pt x="7" y="8"/>
                  </a:lnTo>
                  <a:lnTo>
                    <a:pt x="3" y="8"/>
                  </a:lnTo>
                  <a:lnTo>
                    <a:pt x="0" y="8"/>
                  </a:lnTo>
                  <a:lnTo>
                    <a:pt x="15" y="0"/>
                  </a:lnTo>
                  <a:lnTo>
                    <a:pt x="19" y="0"/>
                  </a:lnTo>
                  <a:lnTo>
                    <a:pt x="19" y="1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8" name="Google Shape;278;p25"/>
            <p:cNvSpPr/>
            <p:nvPr/>
          </p:nvSpPr>
          <p:spPr>
            <a:xfrm>
              <a:off x="7318375" y="1330325"/>
              <a:ext cx="66675" cy="85725"/>
            </a:xfrm>
            <a:custGeom>
              <a:avLst/>
              <a:gdLst/>
              <a:ahLst/>
              <a:cxnLst/>
              <a:rect l="l" t="t" r="r" b="b"/>
              <a:pathLst>
                <a:path w="42" h="54" extrusionOk="0">
                  <a:moveTo>
                    <a:pt x="42" y="31"/>
                  </a:moveTo>
                  <a:lnTo>
                    <a:pt x="38" y="39"/>
                  </a:lnTo>
                  <a:lnTo>
                    <a:pt x="35" y="46"/>
                  </a:lnTo>
                  <a:lnTo>
                    <a:pt x="31" y="50"/>
                  </a:lnTo>
                  <a:lnTo>
                    <a:pt x="23" y="54"/>
                  </a:lnTo>
                  <a:lnTo>
                    <a:pt x="15" y="50"/>
                  </a:lnTo>
                  <a:lnTo>
                    <a:pt x="8" y="46"/>
                  </a:lnTo>
                  <a:lnTo>
                    <a:pt x="4" y="39"/>
                  </a:lnTo>
                  <a:lnTo>
                    <a:pt x="0" y="27"/>
                  </a:lnTo>
                  <a:lnTo>
                    <a:pt x="4" y="16"/>
                  </a:lnTo>
                  <a:lnTo>
                    <a:pt x="8" y="8"/>
                  </a:lnTo>
                  <a:lnTo>
                    <a:pt x="15" y="4"/>
                  </a:lnTo>
                  <a:lnTo>
                    <a:pt x="23" y="0"/>
                  </a:lnTo>
                  <a:lnTo>
                    <a:pt x="31" y="0"/>
                  </a:lnTo>
                  <a:lnTo>
                    <a:pt x="35" y="4"/>
                  </a:lnTo>
                  <a:lnTo>
                    <a:pt x="38" y="8"/>
                  </a:lnTo>
                  <a:lnTo>
                    <a:pt x="42" y="12"/>
                  </a:lnTo>
                  <a:lnTo>
                    <a:pt x="38" y="16"/>
                  </a:lnTo>
                  <a:lnTo>
                    <a:pt x="35" y="16"/>
                  </a:lnTo>
                  <a:lnTo>
                    <a:pt x="31" y="16"/>
                  </a:lnTo>
                  <a:lnTo>
                    <a:pt x="31" y="12"/>
                  </a:lnTo>
                  <a:lnTo>
                    <a:pt x="31" y="8"/>
                  </a:lnTo>
                  <a:lnTo>
                    <a:pt x="27" y="4"/>
                  </a:lnTo>
                  <a:lnTo>
                    <a:pt x="23" y="4"/>
                  </a:lnTo>
                  <a:lnTo>
                    <a:pt x="19" y="4"/>
                  </a:lnTo>
                  <a:lnTo>
                    <a:pt x="15" y="8"/>
                  </a:lnTo>
                  <a:lnTo>
                    <a:pt x="12" y="12"/>
                  </a:lnTo>
                  <a:lnTo>
                    <a:pt x="12" y="19"/>
                  </a:lnTo>
                  <a:lnTo>
                    <a:pt x="12" y="31"/>
                  </a:lnTo>
                  <a:lnTo>
                    <a:pt x="15" y="35"/>
                  </a:lnTo>
                  <a:lnTo>
                    <a:pt x="19" y="42"/>
                  </a:lnTo>
                  <a:lnTo>
                    <a:pt x="27" y="42"/>
                  </a:lnTo>
                  <a:lnTo>
                    <a:pt x="31" y="42"/>
                  </a:lnTo>
                  <a:lnTo>
                    <a:pt x="35" y="39"/>
                  </a:lnTo>
                  <a:lnTo>
                    <a:pt x="38" y="35"/>
                  </a:lnTo>
                  <a:lnTo>
                    <a:pt x="42"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9" name="Google Shape;279;p25"/>
            <p:cNvSpPr/>
            <p:nvPr/>
          </p:nvSpPr>
          <p:spPr>
            <a:xfrm>
              <a:off x="7397750" y="1330325"/>
              <a:ext cx="66675" cy="85725"/>
            </a:xfrm>
            <a:custGeom>
              <a:avLst/>
              <a:gdLst/>
              <a:ahLst/>
              <a:cxnLst/>
              <a:rect l="l" t="t" r="r" b="b"/>
              <a:pathLst>
                <a:path w="42" h="54" extrusionOk="0">
                  <a:moveTo>
                    <a:pt x="8" y="19"/>
                  </a:moveTo>
                  <a:lnTo>
                    <a:pt x="11" y="31"/>
                  </a:lnTo>
                  <a:lnTo>
                    <a:pt x="15" y="39"/>
                  </a:lnTo>
                  <a:lnTo>
                    <a:pt x="19" y="42"/>
                  </a:lnTo>
                  <a:lnTo>
                    <a:pt x="27" y="42"/>
                  </a:lnTo>
                  <a:lnTo>
                    <a:pt x="31" y="42"/>
                  </a:lnTo>
                  <a:lnTo>
                    <a:pt x="34" y="42"/>
                  </a:lnTo>
                  <a:lnTo>
                    <a:pt x="38" y="39"/>
                  </a:lnTo>
                  <a:lnTo>
                    <a:pt x="42" y="31"/>
                  </a:lnTo>
                  <a:lnTo>
                    <a:pt x="38" y="39"/>
                  </a:lnTo>
                  <a:lnTo>
                    <a:pt x="34" y="46"/>
                  </a:lnTo>
                  <a:lnTo>
                    <a:pt x="31" y="50"/>
                  </a:lnTo>
                  <a:lnTo>
                    <a:pt x="23" y="54"/>
                  </a:lnTo>
                  <a:lnTo>
                    <a:pt x="15" y="50"/>
                  </a:lnTo>
                  <a:lnTo>
                    <a:pt x="8" y="46"/>
                  </a:lnTo>
                  <a:lnTo>
                    <a:pt x="4" y="39"/>
                  </a:lnTo>
                  <a:lnTo>
                    <a:pt x="0" y="27"/>
                  </a:lnTo>
                  <a:lnTo>
                    <a:pt x="4" y="16"/>
                  </a:lnTo>
                  <a:lnTo>
                    <a:pt x="8" y="8"/>
                  </a:lnTo>
                  <a:lnTo>
                    <a:pt x="15" y="0"/>
                  </a:lnTo>
                  <a:lnTo>
                    <a:pt x="23" y="0"/>
                  </a:lnTo>
                  <a:lnTo>
                    <a:pt x="31" y="0"/>
                  </a:lnTo>
                  <a:lnTo>
                    <a:pt x="38" y="4"/>
                  </a:lnTo>
                  <a:lnTo>
                    <a:pt x="42" y="12"/>
                  </a:lnTo>
                  <a:lnTo>
                    <a:pt x="42" y="19"/>
                  </a:lnTo>
                  <a:lnTo>
                    <a:pt x="8" y="19"/>
                  </a:lnTo>
                  <a:close/>
                  <a:moveTo>
                    <a:pt x="8" y="16"/>
                  </a:moveTo>
                  <a:lnTo>
                    <a:pt x="31" y="16"/>
                  </a:lnTo>
                  <a:lnTo>
                    <a:pt x="31" y="12"/>
                  </a:lnTo>
                  <a:lnTo>
                    <a:pt x="27" y="8"/>
                  </a:lnTo>
                  <a:lnTo>
                    <a:pt x="27" y="4"/>
                  </a:lnTo>
                  <a:lnTo>
                    <a:pt x="23" y="4"/>
                  </a:lnTo>
                  <a:lnTo>
                    <a:pt x="19" y="4"/>
                  </a:lnTo>
                  <a:lnTo>
                    <a:pt x="15" y="4"/>
                  </a:lnTo>
                  <a:lnTo>
                    <a:pt x="11" y="8"/>
                  </a:lnTo>
                  <a:lnTo>
                    <a:pt x="11" y="12"/>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0" name="Google Shape;280;p25"/>
            <p:cNvSpPr/>
            <p:nvPr/>
          </p:nvSpPr>
          <p:spPr>
            <a:xfrm>
              <a:off x="6673850" y="1543050"/>
              <a:ext cx="60325" cy="79375"/>
            </a:xfrm>
            <a:custGeom>
              <a:avLst/>
              <a:gdLst/>
              <a:ahLst/>
              <a:cxnLst/>
              <a:rect l="l" t="t" r="r" b="b"/>
              <a:pathLst>
                <a:path w="38" h="50" extrusionOk="0">
                  <a:moveTo>
                    <a:pt x="7" y="20"/>
                  </a:moveTo>
                  <a:lnTo>
                    <a:pt x="7" y="27"/>
                  </a:lnTo>
                  <a:lnTo>
                    <a:pt x="11" y="35"/>
                  </a:lnTo>
                  <a:lnTo>
                    <a:pt x="19" y="39"/>
                  </a:lnTo>
                  <a:lnTo>
                    <a:pt x="23" y="43"/>
                  </a:lnTo>
                  <a:lnTo>
                    <a:pt x="30" y="43"/>
                  </a:lnTo>
                  <a:lnTo>
                    <a:pt x="34" y="39"/>
                  </a:lnTo>
                  <a:lnTo>
                    <a:pt x="34" y="35"/>
                  </a:lnTo>
                  <a:lnTo>
                    <a:pt x="38" y="31"/>
                  </a:lnTo>
                  <a:lnTo>
                    <a:pt x="38" y="39"/>
                  </a:lnTo>
                  <a:lnTo>
                    <a:pt x="34" y="46"/>
                  </a:lnTo>
                  <a:lnTo>
                    <a:pt x="26" y="50"/>
                  </a:lnTo>
                  <a:lnTo>
                    <a:pt x="19" y="50"/>
                  </a:lnTo>
                  <a:lnTo>
                    <a:pt x="11" y="50"/>
                  </a:lnTo>
                  <a:lnTo>
                    <a:pt x="3" y="43"/>
                  </a:lnTo>
                  <a:lnTo>
                    <a:pt x="0" y="35"/>
                  </a:lnTo>
                  <a:lnTo>
                    <a:pt x="0" y="27"/>
                  </a:lnTo>
                  <a:lnTo>
                    <a:pt x="0" y="16"/>
                  </a:lnTo>
                  <a:lnTo>
                    <a:pt x="3" y="4"/>
                  </a:lnTo>
                  <a:lnTo>
                    <a:pt x="11" y="0"/>
                  </a:lnTo>
                  <a:lnTo>
                    <a:pt x="23" y="0"/>
                  </a:lnTo>
                  <a:lnTo>
                    <a:pt x="30" y="0"/>
                  </a:lnTo>
                  <a:lnTo>
                    <a:pt x="34" y="4"/>
                  </a:lnTo>
                  <a:lnTo>
                    <a:pt x="38" y="12"/>
                  </a:lnTo>
                  <a:lnTo>
                    <a:pt x="38" y="20"/>
                  </a:lnTo>
                  <a:lnTo>
                    <a:pt x="7" y="20"/>
                  </a:lnTo>
                  <a:close/>
                  <a:moveTo>
                    <a:pt x="7" y="16"/>
                  </a:moveTo>
                  <a:lnTo>
                    <a:pt x="26" y="16"/>
                  </a:lnTo>
                  <a:lnTo>
                    <a:pt x="26" y="12"/>
                  </a:lnTo>
                  <a:lnTo>
                    <a:pt x="26" y="8"/>
                  </a:lnTo>
                  <a:lnTo>
                    <a:pt x="26" y="4"/>
                  </a:lnTo>
                  <a:lnTo>
                    <a:pt x="23" y="4"/>
                  </a:lnTo>
                  <a:lnTo>
                    <a:pt x="19" y="4"/>
                  </a:lnTo>
                  <a:lnTo>
                    <a:pt x="19" y="0"/>
                  </a:lnTo>
                  <a:lnTo>
                    <a:pt x="15" y="4"/>
                  </a:lnTo>
                  <a:lnTo>
                    <a:pt x="11" y="4"/>
                  </a:lnTo>
                  <a:lnTo>
                    <a:pt x="7" y="8"/>
                  </a:lnTo>
                  <a:lnTo>
                    <a:pt x="7"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1" name="Google Shape;281;p25"/>
            <p:cNvSpPr/>
            <p:nvPr/>
          </p:nvSpPr>
          <p:spPr>
            <a:xfrm>
              <a:off x="6746875" y="1543050"/>
              <a:ext cx="77787" cy="79375"/>
            </a:xfrm>
            <a:custGeom>
              <a:avLst/>
              <a:gdLst/>
              <a:ahLst/>
              <a:cxnLst/>
              <a:rect l="l" t="t" r="r" b="b"/>
              <a:pathLst>
                <a:path w="49" h="50" extrusionOk="0">
                  <a:moveTo>
                    <a:pt x="0" y="0"/>
                  </a:moveTo>
                  <a:lnTo>
                    <a:pt x="23" y="0"/>
                  </a:lnTo>
                  <a:lnTo>
                    <a:pt x="19" y="0"/>
                  </a:lnTo>
                  <a:lnTo>
                    <a:pt x="19" y="4"/>
                  </a:lnTo>
                  <a:lnTo>
                    <a:pt x="15" y="4"/>
                  </a:lnTo>
                  <a:lnTo>
                    <a:pt x="19" y="8"/>
                  </a:lnTo>
                  <a:lnTo>
                    <a:pt x="30" y="35"/>
                  </a:lnTo>
                  <a:lnTo>
                    <a:pt x="38" y="8"/>
                  </a:lnTo>
                  <a:lnTo>
                    <a:pt x="42" y="4"/>
                  </a:lnTo>
                  <a:lnTo>
                    <a:pt x="38" y="0"/>
                  </a:lnTo>
                  <a:lnTo>
                    <a:pt x="34" y="0"/>
                  </a:lnTo>
                  <a:lnTo>
                    <a:pt x="49" y="0"/>
                  </a:lnTo>
                  <a:lnTo>
                    <a:pt x="46" y="4"/>
                  </a:lnTo>
                  <a:lnTo>
                    <a:pt x="42" y="8"/>
                  </a:lnTo>
                  <a:lnTo>
                    <a:pt x="26" y="50"/>
                  </a:lnTo>
                  <a:lnTo>
                    <a:pt x="23" y="50"/>
                  </a:lnTo>
                  <a:lnTo>
                    <a:pt x="7" y="8"/>
                  </a:lnTo>
                  <a:lnTo>
                    <a:pt x="3" y="4"/>
                  </a:lnTo>
                  <a:lnTo>
                    <a:pt x="3" y="0"/>
                  </a:lnTo>
                  <a:lnTo>
                    <a:pt x="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2" name="Google Shape;282;p25"/>
            <p:cNvSpPr/>
            <p:nvPr/>
          </p:nvSpPr>
          <p:spPr>
            <a:xfrm>
              <a:off x="6837362" y="1543050"/>
              <a:ext cx="66675" cy="79375"/>
            </a:xfrm>
            <a:custGeom>
              <a:avLst/>
              <a:gdLst/>
              <a:ahLst/>
              <a:cxnLst/>
              <a:rect l="l" t="t" r="r" b="b"/>
              <a:pathLst>
                <a:path w="42" h="50" extrusionOk="0">
                  <a:moveTo>
                    <a:pt x="27" y="43"/>
                  </a:moveTo>
                  <a:lnTo>
                    <a:pt x="19" y="46"/>
                  </a:lnTo>
                  <a:lnTo>
                    <a:pt x="16" y="50"/>
                  </a:lnTo>
                  <a:lnTo>
                    <a:pt x="12" y="50"/>
                  </a:lnTo>
                  <a:lnTo>
                    <a:pt x="8" y="50"/>
                  </a:lnTo>
                  <a:lnTo>
                    <a:pt x="4" y="46"/>
                  </a:lnTo>
                  <a:lnTo>
                    <a:pt x="0" y="43"/>
                  </a:lnTo>
                  <a:lnTo>
                    <a:pt x="0" y="39"/>
                  </a:lnTo>
                  <a:lnTo>
                    <a:pt x="0" y="35"/>
                  </a:lnTo>
                  <a:lnTo>
                    <a:pt x="0" y="31"/>
                  </a:lnTo>
                  <a:lnTo>
                    <a:pt x="4" y="27"/>
                  </a:lnTo>
                  <a:lnTo>
                    <a:pt x="8" y="23"/>
                  </a:lnTo>
                  <a:lnTo>
                    <a:pt x="16" y="23"/>
                  </a:lnTo>
                  <a:lnTo>
                    <a:pt x="27" y="16"/>
                  </a:lnTo>
                  <a:lnTo>
                    <a:pt x="27" y="8"/>
                  </a:lnTo>
                  <a:lnTo>
                    <a:pt x="23" y="4"/>
                  </a:lnTo>
                  <a:lnTo>
                    <a:pt x="19" y="0"/>
                  </a:lnTo>
                  <a:lnTo>
                    <a:pt x="16" y="4"/>
                  </a:lnTo>
                  <a:lnTo>
                    <a:pt x="12" y="4"/>
                  </a:lnTo>
                  <a:lnTo>
                    <a:pt x="12" y="8"/>
                  </a:lnTo>
                  <a:lnTo>
                    <a:pt x="12" y="12"/>
                  </a:lnTo>
                  <a:lnTo>
                    <a:pt x="12" y="16"/>
                  </a:lnTo>
                  <a:lnTo>
                    <a:pt x="8" y="16"/>
                  </a:lnTo>
                  <a:lnTo>
                    <a:pt x="4" y="16"/>
                  </a:lnTo>
                  <a:lnTo>
                    <a:pt x="0" y="16"/>
                  </a:lnTo>
                  <a:lnTo>
                    <a:pt x="0" y="12"/>
                  </a:lnTo>
                  <a:lnTo>
                    <a:pt x="4" y="8"/>
                  </a:lnTo>
                  <a:lnTo>
                    <a:pt x="4" y="4"/>
                  </a:lnTo>
                  <a:lnTo>
                    <a:pt x="12" y="0"/>
                  </a:lnTo>
                  <a:lnTo>
                    <a:pt x="19" y="0"/>
                  </a:lnTo>
                  <a:lnTo>
                    <a:pt x="27" y="0"/>
                  </a:lnTo>
                  <a:lnTo>
                    <a:pt x="31" y="0"/>
                  </a:lnTo>
                  <a:lnTo>
                    <a:pt x="35" y="4"/>
                  </a:lnTo>
                  <a:lnTo>
                    <a:pt x="35" y="8"/>
                  </a:lnTo>
                  <a:lnTo>
                    <a:pt x="35" y="16"/>
                  </a:lnTo>
                  <a:lnTo>
                    <a:pt x="35" y="31"/>
                  </a:lnTo>
                  <a:lnTo>
                    <a:pt x="35" y="39"/>
                  </a:lnTo>
                  <a:lnTo>
                    <a:pt x="35" y="43"/>
                  </a:lnTo>
                  <a:lnTo>
                    <a:pt x="39" y="43"/>
                  </a:lnTo>
                  <a:lnTo>
                    <a:pt x="42" y="43"/>
                  </a:lnTo>
                  <a:lnTo>
                    <a:pt x="42" y="39"/>
                  </a:lnTo>
                  <a:lnTo>
                    <a:pt x="42" y="43"/>
                  </a:lnTo>
                  <a:lnTo>
                    <a:pt x="39" y="50"/>
                  </a:lnTo>
                  <a:lnTo>
                    <a:pt x="31" y="50"/>
                  </a:lnTo>
                  <a:lnTo>
                    <a:pt x="27" y="50"/>
                  </a:lnTo>
                  <a:lnTo>
                    <a:pt x="27" y="46"/>
                  </a:lnTo>
                  <a:lnTo>
                    <a:pt x="27" y="43"/>
                  </a:lnTo>
                  <a:close/>
                  <a:moveTo>
                    <a:pt x="27" y="39"/>
                  </a:moveTo>
                  <a:lnTo>
                    <a:pt x="27" y="20"/>
                  </a:lnTo>
                  <a:lnTo>
                    <a:pt x="19" y="23"/>
                  </a:lnTo>
                  <a:lnTo>
                    <a:pt x="16" y="23"/>
                  </a:lnTo>
                  <a:lnTo>
                    <a:pt x="12" y="27"/>
                  </a:lnTo>
                  <a:lnTo>
                    <a:pt x="12" y="31"/>
                  </a:lnTo>
                  <a:lnTo>
                    <a:pt x="8" y="31"/>
                  </a:lnTo>
                  <a:lnTo>
                    <a:pt x="8" y="35"/>
                  </a:lnTo>
                  <a:lnTo>
                    <a:pt x="8" y="39"/>
                  </a:lnTo>
                  <a:lnTo>
                    <a:pt x="12" y="43"/>
                  </a:lnTo>
                  <a:lnTo>
                    <a:pt x="16" y="43"/>
                  </a:lnTo>
                  <a:lnTo>
                    <a:pt x="19" y="43"/>
                  </a:lnTo>
                  <a:lnTo>
                    <a:pt x="27"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3" name="Google Shape;283;p25"/>
            <p:cNvSpPr/>
            <p:nvPr/>
          </p:nvSpPr>
          <p:spPr>
            <a:xfrm>
              <a:off x="6916737" y="1501775"/>
              <a:ext cx="36512" cy="120650"/>
            </a:xfrm>
            <a:custGeom>
              <a:avLst/>
              <a:gdLst/>
              <a:ahLst/>
              <a:cxnLst/>
              <a:rect l="l" t="t" r="r" b="b"/>
              <a:pathLst>
                <a:path w="23" h="76" extrusionOk="0">
                  <a:moveTo>
                    <a:pt x="15" y="0"/>
                  </a:moveTo>
                  <a:lnTo>
                    <a:pt x="15" y="65"/>
                  </a:lnTo>
                  <a:lnTo>
                    <a:pt x="15" y="69"/>
                  </a:lnTo>
                  <a:lnTo>
                    <a:pt x="15" y="72"/>
                  </a:lnTo>
                  <a:lnTo>
                    <a:pt x="19" y="72"/>
                  </a:lnTo>
                  <a:lnTo>
                    <a:pt x="23" y="72"/>
                  </a:lnTo>
                  <a:lnTo>
                    <a:pt x="23" y="76"/>
                  </a:lnTo>
                  <a:lnTo>
                    <a:pt x="0" y="76"/>
                  </a:lnTo>
                  <a:lnTo>
                    <a:pt x="0" y="72"/>
                  </a:lnTo>
                  <a:lnTo>
                    <a:pt x="4" y="72"/>
                  </a:lnTo>
                  <a:lnTo>
                    <a:pt x="8" y="69"/>
                  </a:lnTo>
                  <a:lnTo>
                    <a:pt x="8" y="65"/>
                  </a:lnTo>
                  <a:lnTo>
                    <a:pt x="8" y="19"/>
                  </a:lnTo>
                  <a:lnTo>
                    <a:pt x="8" y="11"/>
                  </a:lnTo>
                  <a:lnTo>
                    <a:pt x="8" y="7"/>
                  </a:lnTo>
                  <a:lnTo>
                    <a:pt x="4" y="7"/>
                  </a:lnTo>
                  <a:lnTo>
                    <a:pt x="4" y="3"/>
                  </a:lnTo>
                  <a:lnTo>
                    <a:pt x="0" y="3"/>
                  </a:lnTo>
                  <a:lnTo>
                    <a:pt x="12" y="0"/>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4" name="Google Shape;284;p25"/>
            <p:cNvSpPr/>
            <p:nvPr/>
          </p:nvSpPr>
          <p:spPr>
            <a:xfrm>
              <a:off x="6959600" y="1543050"/>
              <a:ext cx="85725" cy="79375"/>
            </a:xfrm>
            <a:custGeom>
              <a:avLst/>
              <a:gdLst/>
              <a:ahLst/>
              <a:cxnLst/>
              <a:rect l="l" t="t" r="r" b="b"/>
              <a:pathLst>
                <a:path w="54" h="50" extrusionOk="0">
                  <a:moveTo>
                    <a:pt x="46" y="0"/>
                  </a:moveTo>
                  <a:lnTo>
                    <a:pt x="46" y="31"/>
                  </a:lnTo>
                  <a:lnTo>
                    <a:pt x="46" y="39"/>
                  </a:lnTo>
                  <a:lnTo>
                    <a:pt x="46" y="43"/>
                  </a:lnTo>
                  <a:lnTo>
                    <a:pt x="50" y="43"/>
                  </a:lnTo>
                  <a:lnTo>
                    <a:pt x="50" y="46"/>
                  </a:lnTo>
                  <a:lnTo>
                    <a:pt x="50" y="43"/>
                  </a:lnTo>
                  <a:lnTo>
                    <a:pt x="54" y="43"/>
                  </a:lnTo>
                  <a:lnTo>
                    <a:pt x="54" y="46"/>
                  </a:lnTo>
                  <a:lnTo>
                    <a:pt x="38" y="50"/>
                  </a:lnTo>
                  <a:lnTo>
                    <a:pt x="38" y="39"/>
                  </a:lnTo>
                  <a:lnTo>
                    <a:pt x="31" y="46"/>
                  </a:lnTo>
                  <a:lnTo>
                    <a:pt x="27" y="50"/>
                  </a:lnTo>
                  <a:lnTo>
                    <a:pt x="23" y="50"/>
                  </a:lnTo>
                  <a:lnTo>
                    <a:pt x="19" y="50"/>
                  </a:lnTo>
                  <a:lnTo>
                    <a:pt x="15" y="50"/>
                  </a:lnTo>
                  <a:lnTo>
                    <a:pt x="11" y="46"/>
                  </a:lnTo>
                  <a:lnTo>
                    <a:pt x="8" y="43"/>
                  </a:lnTo>
                  <a:lnTo>
                    <a:pt x="8" y="39"/>
                  </a:lnTo>
                  <a:lnTo>
                    <a:pt x="8" y="31"/>
                  </a:lnTo>
                  <a:lnTo>
                    <a:pt x="8" y="8"/>
                  </a:lnTo>
                  <a:lnTo>
                    <a:pt x="8" y="4"/>
                  </a:lnTo>
                  <a:lnTo>
                    <a:pt x="4" y="4"/>
                  </a:lnTo>
                  <a:lnTo>
                    <a:pt x="4" y="0"/>
                  </a:lnTo>
                  <a:lnTo>
                    <a:pt x="0" y="0"/>
                  </a:lnTo>
                  <a:lnTo>
                    <a:pt x="15" y="0"/>
                  </a:lnTo>
                  <a:lnTo>
                    <a:pt x="15" y="31"/>
                  </a:lnTo>
                  <a:lnTo>
                    <a:pt x="15" y="39"/>
                  </a:lnTo>
                  <a:lnTo>
                    <a:pt x="19" y="43"/>
                  </a:lnTo>
                  <a:lnTo>
                    <a:pt x="23" y="43"/>
                  </a:lnTo>
                  <a:lnTo>
                    <a:pt x="27" y="43"/>
                  </a:lnTo>
                  <a:lnTo>
                    <a:pt x="31" y="43"/>
                  </a:lnTo>
                  <a:lnTo>
                    <a:pt x="34" y="39"/>
                  </a:lnTo>
                  <a:lnTo>
                    <a:pt x="38" y="35"/>
                  </a:lnTo>
                  <a:lnTo>
                    <a:pt x="38" y="8"/>
                  </a:lnTo>
                  <a:lnTo>
                    <a:pt x="38" y="4"/>
                  </a:lnTo>
                  <a:lnTo>
                    <a:pt x="34" y="4"/>
                  </a:lnTo>
                  <a:lnTo>
                    <a:pt x="34" y="0"/>
                  </a:lnTo>
                  <a:lnTo>
                    <a:pt x="31" y="0"/>
                  </a:lnTo>
                  <a:lnTo>
                    <a:pt x="4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5" name="Google Shape;285;p25"/>
            <p:cNvSpPr/>
            <p:nvPr/>
          </p:nvSpPr>
          <p:spPr>
            <a:xfrm>
              <a:off x="7050087" y="1543050"/>
              <a:ext cx="73025" cy="79375"/>
            </a:xfrm>
            <a:custGeom>
              <a:avLst/>
              <a:gdLst/>
              <a:ahLst/>
              <a:cxnLst/>
              <a:rect l="l" t="t" r="r" b="b"/>
              <a:pathLst>
                <a:path w="46" h="50" extrusionOk="0">
                  <a:moveTo>
                    <a:pt x="27" y="43"/>
                  </a:moveTo>
                  <a:lnTo>
                    <a:pt x="23" y="46"/>
                  </a:lnTo>
                  <a:lnTo>
                    <a:pt x="20" y="50"/>
                  </a:lnTo>
                  <a:lnTo>
                    <a:pt x="16" y="50"/>
                  </a:lnTo>
                  <a:lnTo>
                    <a:pt x="12" y="50"/>
                  </a:lnTo>
                  <a:lnTo>
                    <a:pt x="8" y="50"/>
                  </a:lnTo>
                  <a:lnTo>
                    <a:pt x="4" y="46"/>
                  </a:lnTo>
                  <a:lnTo>
                    <a:pt x="0" y="43"/>
                  </a:lnTo>
                  <a:lnTo>
                    <a:pt x="0" y="39"/>
                  </a:lnTo>
                  <a:lnTo>
                    <a:pt x="0" y="35"/>
                  </a:lnTo>
                  <a:lnTo>
                    <a:pt x="0" y="31"/>
                  </a:lnTo>
                  <a:lnTo>
                    <a:pt x="4" y="27"/>
                  </a:lnTo>
                  <a:lnTo>
                    <a:pt x="8" y="23"/>
                  </a:lnTo>
                  <a:lnTo>
                    <a:pt x="16" y="23"/>
                  </a:lnTo>
                  <a:lnTo>
                    <a:pt x="27" y="16"/>
                  </a:lnTo>
                  <a:lnTo>
                    <a:pt x="27" y="8"/>
                  </a:lnTo>
                  <a:lnTo>
                    <a:pt x="27" y="4"/>
                  </a:lnTo>
                  <a:lnTo>
                    <a:pt x="23" y="4"/>
                  </a:lnTo>
                  <a:lnTo>
                    <a:pt x="20" y="0"/>
                  </a:lnTo>
                  <a:lnTo>
                    <a:pt x="16" y="4"/>
                  </a:lnTo>
                  <a:lnTo>
                    <a:pt x="12" y="8"/>
                  </a:lnTo>
                  <a:lnTo>
                    <a:pt x="12" y="12"/>
                  </a:lnTo>
                  <a:lnTo>
                    <a:pt x="12" y="16"/>
                  </a:lnTo>
                  <a:lnTo>
                    <a:pt x="8" y="16"/>
                  </a:lnTo>
                  <a:lnTo>
                    <a:pt x="4" y="16"/>
                  </a:lnTo>
                  <a:lnTo>
                    <a:pt x="4" y="12"/>
                  </a:lnTo>
                  <a:lnTo>
                    <a:pt x="4" y="8"/>
                  </a:lnTo>
                  <a:lnTo>
                    <a:pt x="8" y="4"/>
                  </a:lnTo>
                  <a:lnTo>
                    <a:pt x="12" y="0"/>
                  </a:lnTo>
                  <a:lnTo>
                    <a:pt x="20" y="0"/>
                  </a:lnTo>
                  <a:lnTo>
                    <a:pt x="27" y="0"/>
                  </a:lnTo>
                  <a:lnTo>
                    <a:pt x="31" y="0"/>
                  </a:lnTo>
                  <a:lnTo>
                    <a:pt x="35" y="4"/>
                  </a:lnTo>
                  <a:lnTo>
                    <a:pt x="35" y="8"/>
                  </a:lnTo>
                  <a:lnTo>
                    <a:pt x="39" y="8"/>
                  </a:lnTo>
                  <a:lnTo>
                    <a:pt x="39" y="16"/>
                  </a:lnTo>
                  <a:lnTo>
                    <a:pt x="39" y="31"/>
                  </a:lnTo>
                  <a:lnTo>
                    <a:pt x="39" y="39"/>
                  </a:lnTo>
                  <a:lnTo>
                    <a:pt x="39" y="43"/>
                  </a:lnTo>
                  <a:lnTo>
                    <a:pt x="43" y="43"/>
                  </a:lnTo>
                  <a:lnTo>
                    <a:pt x="46" y="39"/>
                  </a:lnTo>
                  <a:lnTo>
                    <a:pt x="46" y="43"/>
                  </a:lnTo>
                  <a:lnTo>
                    <a:pt x="39" y="50"/>
                  </a:lnTo>
                  <a:lnTo>
                    <a:pt x="35" y="50"/>
                  </a:lnTo>
                  <a:lnTo>
                    <a:pt x="31" y="50"/>
                  </a:lnTo>
                  <a:lnTo>
                    <a:pt x="27" y="46"/>
                  </a:lnTo>
                  <a:lnTo>
                    <a:pt x="27" y="43"/>
                  </a:lnTo>
                  <a:close/>
                  <a:moveTo>
                    <a:pt x="27" y="39"/>
                  </a:moveTo>
                  <a:lnTo>
                    <a:pt x="27" y="20"/>
                  </a:lnTo>
                  <a:lnTo>
                    <a:pt x="23" y="23"/>
                  </a:lnTo>
                  <a:lnTo>
                    <a:pt x="20" y="23"/>
                  </a:lnTo>
                  <a:lnTo>
                    <a:pt x="16" y="27"/>
                  </a:lnTo>
                  <a:lnTo>
                    <a:pt x="12" y="31"/>
                  </a:lnTo>
                  <a:lnTo>
                    <a:pt x="8" y="35"/>
                  </a:lnTo>
                  <a:lnTo>
                    <a:pt x="12" y="39"/>
                  </a:lnTo>
                  <a:lnTo>
                    <a:pt x="12" y="43"/>
                  </a:lnTo>
                  <a:lnTo>
                    <a:pt x="16" y="43"/>
                  </a:lnTo>
                  <a:lnTo>
                    <a:pt x="23" y="43"/>
                  </a:lnTo>
                  <a:lnTo>
                    <a:pt x="27"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6" name="Google Shape;286;p25"/>
            <p:cNvSpPr/>
            <p:nvPr/>
          </p:nvSpPr>
          <p:spPr>
            <a:xfrm>
              <a:off x="7123112" y="1519237"/>
              <a:ext cx="49212" cy="103187"/>
            </a:xfrm>
            <a:custGeom>
              <a:avLst/>
              <a:gdLst/>
              <a:ahLst/>
              <a:cxnLst/>
              <a:rect l="l" t="t" r="r" b="b"/>
              <a:pathLst>
                <a:path w="31" h="65" extrusionOk="0">
                  <a:moveTo>
                    <a:pt x="20" y="0"/>
                  </a:moveTo>
                  <a:lnTo>
                    <a:pt x="20" y="15"/>
                  </a:lnTo>
                  <a:lnTo>
                    <a:pt x="31" y="15"/>
                  </a:lnTo>
                  <a:lnTo>
                    <a:pt x="31" y="19"/>
                  </a:lnTo>
                  <a:lnTo>
                    <a:pt x="20" y="19"/>
                  </a:lnTo>
                  <a:lnTo>
                    <a:pt x="20" y="50"/>
                  </a:lnTo>
                  <a:lnTo>
                    <a:pt x="20" y="54"/>
                  </a:lnTo>
                  <a:lnTo>
                    <a:pt x="20" y="58"/>
                  </a:lnTo>
                  <a:lnTo>
                    <a:pt x="23" y="58"/>
                  </a:lnTo>
                  <a:lnTo>
                    <a:pt x="27" y="58"/>
                  </a:lnTo>
                  <a:lnTo>
                    <a:pt x="31" y="54"/>
                  </a:lnTo>
                  <a:lnTo>
                    <a:pt x="31" y="61"/>
                  </a:lnTo>
                  <a:lnTo>
                    <a:pt x="27" y="61"/>
                  </a:lnTo>
                  <a:lnTo>
                    <a:pt x="23" y="65"/>
                  </a:lnTo>
                  <a:lnTo>
                    <a:pt x="20" y="65"/>
                  </a:lnTo>
                  <a:lnTo>
                    <a:pt x="16" y="65"/>
                  </a:lnTo>
                  <a:lnTo>
                    <a:pt x="12" y="65"/>
                  </a:lnTo>
                  <a:lnTo>
                    <a:pt x="12" y="61"/>
                  </a:lnTo>
                  <a:lnTo>
                    <a:pt x="8" y="61"/>
                  </a:lnTo>
                  <a:lnTo>
                    <a:pt x="8" y="58"/>
                  </a:lnTo>
                  <a:lnTo>
                    <a:pt x="8" y="54"/>
                  </a:lnTo>
                  <a:lnTo>
                    <a:pt x="8" y="19"/>
                  </a:lnTo>
                  <a:lnTo>
                    <a:pt x="0" y="19"/>
                  </a:lnTo>
                  <a:lnTo>
                    <a:pt x="0" y="15"/>
                  </a:lnTo>
                  <a:lnTo>
                    <a:pt x="4" y="15"/>
                  </a:lnTo>
                  <a:lnTo>
                    <a:pt x="8" y="12"/>
                  </a:lnTo>
                  <a:lnTo>
                    <a:pt x="12" y="12"/>
                  </a:lnTo>
                  <a:lnTo>
                    <a:pt x="12" y="8"/>
                  </a:lnTo>
                  <a:lnTo>
                    <a:pt x="16" y="4"/>
                  </a:lnTo>
                  <a:lnTo>
                    <a:pt x="16" y="0"/>
                  </a:lnTo>
                  <a:lnTo>
                    <a:pt x="2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7" name="Google Shape;287;p25"/>
            <p:cNvSpPr/>
            <p:nvPr/>
          </p:nvSpPr>
          <p:spPr>
            <a:xfrm>
              <a:off x="7178675" y="1501775"/>
              <a:ext cx="36512" cy="120650"/>
            </a:xfrm>
            <a:custGeom>
              <a:avLst/>
              <a:gdLst/>
              <a:ahLst/>
              <a:cxnLst/>
              <a:rect l="l" t="t" r="r" b="b"/>
              <a:pathLst>
                <a:path w="23" h="76" extrusionOk="0">
                  <a:moveTo>
                    <a:pt x="11" y="0"/>
                  </a:moveTo>
                  <a:lnTo>
                    <a:pt x="15" y="0"/>
                  </a:lnTo>
                  <a:lnTo>
                    <a:pt x="19" y="3"/>
                  </a:lnTo>
                  <a:lnTo>
                    <a:pt x="19" y="7"/>
                  </a:lnTo>
                  <a:lnTo>
                    <a:pt x="15" y="11"/>
                  </a:lnTo>
                  <a:lnTo>
                    <a:pt x="11" y="11"/>
                  </a:lnTo>
                  <a:lnTo>
                    <a:pt x="8" y="11"/>
                  </a:lnTo>
                  <a:lnTo>
                    <a:pt x="8" y="7"/>
                  </a:lnTo>
                  <a:lnTo>
                    <a:pt x="8" y="3"/>
                  </a:lnTo>
                  <a:lnTo>
                    <a:pt x="8" y="0"/>
                  </a:lnTo>
                  <a:lnTo>
                    <a:pt x="11" y="0"/>
                  </a:lnTo>
                  <a:close/>
                  <a:moveTo>
                    <a:pt x="19" y="26"/>
                  </a:moveTo>
                  <a:lnTo>
                    <a:pt x="19" y="65"/>
                  </a:lnTo>
                  <a:lnTo>
                    <a:pt x="19" y="69"/>
                  </a:lnTo>
                  <a:lnTo>
                    <a:pt x="19" y="72"/>
                  </a:lnTo>
                  <a:lnTo>
                    <a:pt x="23" y="72"/>
                  </a:lnTo>
                  <a:lnTo>
                    <a:pt x="23" y="76"/>
                  </a:lnTo>
                  <a:lnTo>
                    <a:pt x="0" y="76"/>
                  </a:lnTo>
                  <a:lnTo>
                    <a:pt x="0" y="72"/>
                  </a:lnTo>
                  <a:lnTo>
                    <a:pt x="4" y="72"/>
                  </a:lnTo>
                  <a:lnTo>
                    <a:pt x="8" y="72"/>
                  </a:lnTo>
                  <a:lnTo>
                    <a:pt x="8" y="69"/>
                  </a:lnTo>
                  <a:lnTo>
                    <a:pt x="8" y="65"/>
                  </a:lnTo>
                  <a:lnTo>
                    <a:pt x="8" y="46"/>
                  </a:lnTo>
                  <a:lnTo>
                    <a:pt x="8" y="38"/>
                  </a:lnTo>
                  <a:lnTo>
                    <a:pt x="8" y="34"/>
                  </a:lnTo>
                  <a:lnTo>
                    <a:pt x="8" y="30"/>
                  </a:lnTo>
                  <a:lnTo>
                    <a:pt x="4" y="30"/>
                  </a:lnTo>
                  <a:lnTo>
                    <a:pt x="0" y="30"/>
                  </a:lnTo>
                  <a:lnTo>
                    <a:pt x="15" y="26"/>
                  </a:lnTo>
                  <a:lnTo>
                    <a:pt x="19" y="2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8" name="Google Shape;288;p25"/>
            <p:cNvSpPr/>
            <p:nvPr/>
          </p:nvSpPr>
          <p:spPr>
            <a:xfrm>
              <a:off x="7227887" y="1543050"/>
              <a:ext cx="73025" cy="79375"/>
            </a:xfrm>
            <a:custGeom>
              <a:avLst/>
              <a:gdLst/>
              <a:ahLst/>
              <a:cxnLst/>
              <a:rect l="l" t="t" r="r" b="b"/>
              <a:pathLst>
                <a:path w="46" h="50" extrusionOk="0">
                  <a:moveTo>
                    <a:pt x="23" y="0"/>
                  </a:moveTo>
                  <a:lnTo>
                    <a:pt x="34" y="0"/>
                  </a:lnTo>
                  <a:lnTo>
                    <a:pt x="42" y="8"/>
                  </a:lnTo>
                  <a:lnTo>
                    <a:pt x="46" y="16"/>
                  </a:lnTo>
                  <a:lnTo>
                    <a:pt x="46" y="23"/>
                  </a:lnTo>
                  <a:lnTo>
                    <a:pt x="46" y="31"/>
                  </a:lnTo>
                  <a:lnTo>
                    <a:pt x="46" y="39"/>
                  </a:lnTo>
                  <a:lnTo>
                    <a:pt x="42" y="43"/>
                  </a:lnTo>
                  <a:lnTo>
                    <a:pt x="34" y="46"/>
                  </a:lnTo>
                  <a:lnTo>
                    <a:pt x="30" y="50"/>
                  </a:lnTo>
                  <a:lnTo>
                    <a:pt x="23" y="50"/>
                  </a:lnTo>
                  <a:lnTo>
                    <a:pt x="15" y="50"/>
                  </a:lnTo>
                  <a:lnTo>
                    <a:pt x="7" y="43"/>
                  </a:lnTo>
                  <a:lnTo>
                    <a:pt x="3" y="35"/>
                  </a:lnTo>
                  <a:lnTo>
                    <a:pt x="0" y="23"/>
                  </a:lnTo>
                  <a:lnTo>
                    <a:pt x="0" y="20"/>
                  </a:lnTo>
                  <a:lnTo>
                    <a:pt x="3" y="12"/>
                  </a:lnTo>
                  <a:lnTo>
                    <a:pt x="7" y="4"/>
                  </a:lnTo>
                  <a:lnTo>
                    <a:pt x="11" y="0"/>
                  </a:lnTo>
                  <a:lnTo>
                    <a:pt x="19" y="0"/>
                  </a:lnTo>
                  <a:lnTo>
                    <a:pt x="23" y="0"/>
                  </a:lnTo>
                  <a:close/>
                  <a:moveTo>
                    <a:pt x="23" y="0"/>
                  </a:moveTo>
                  <a:lnTo>
                    <a:pt x="19" y="4"/>
                  </a:lnTo>
                  <a:lnTo>
                    <a:pt x="15" y="4"/>
                  </a:lnTo>
                  <a:lnTo>
                    <a:pt x="15" y="8"/>
                  </a:lnTo>
                  <a:lnTo>
                    <a:pt x="11" y="8"/>
                  </a:lnTo>
                  <a:lnTo>
                    <a:pt x="11" y="16"/>
                  </a:lnTo>
                  <a:lnTo>
                    <a:pt x="11" y="20"/>
                  </a:lnTo>
                  <a:lnTo>
                    <a:pt x="11" y="31"/>
                  </a:lnTo>
                  <a:lnTo>
                    <a:pt x="15" y="39"/>
                  </a:lnTo>
                  <a:lnTo>
                    <a:pt x="19" y="46"/>
                  </a:lnTo>
                  <a:lnTo>
                    <a:pt x="26" y="46"/>
                  </a:lnTo>
                  <a:lnTo>
                    <a:pt x="30" y="46"/>
                  </a:lnTo>
                  <a:lnTo>
                    <a:pt x="34" y="43"/>
                  </a:lnTo>
                  <a:lnTo>
                    <a:pt x="38" y="39"/>
                  </a:lnTo>
                  <a:lnTo>
                    <a:pt x="38" y="27"/>
                  </a:lnTo>
                  <a:lnTo>
                    <a:pt x="38" y="16"/>
                  </a:lnTo>
                  <a:lnTo>
                    <a:pt x="34" y="8"/>
                  </a:lnTo>
                  <a:lnTo>
                    <a:pt x="26" y="4"/>
                  </a:lnTo>
                  <a:lnTo>
                    <a:pt x="23"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9" name="Google Shape;289;p25"/>
            <p:cNvSpPr/>
            <p:nvPr/>
          </p:nvSpPr>
          <p:spPr>
            <a:xfrm>
              <a:off x="7312025" y="1543050"/>
              <a:ext cx="85725" cy="79375"/>
            </a:xfrm>
            <a:custGeom>
              <a:avLst/>
              <a:gdLst/>
              <a:ahLst/>
              <a:cxnLst/>
              <a:rect l="l" t="t" r="r" b="b"/>
              <a:pathLst>
                <a:path w="54" h="50" extrusionOk="0">
                  <a:moveTo>
                    <a:pt x="16" y="8"/>
                  </a:moveTo>
                  <a:lnTo>
                    <a:pt x="23" y="0"/>
                  </a:lnTo>
                  <a:lnTo>
                    <a:pt x="35" y="0"/>
                  </a:lnTo>
                  <a:lnTo>
                    <a:pt x="39" y="0"/>
                  </a:lnTo>
                  <a:lnTo>
                    <a:pt x="42" y="4"/>
                  </a:lnTo>
                  <a:lnTo>
                    <a:pt x="46" y="8"/>
                  </a:lnTo>
                  <a:lnTo>
                    <a:pt x="46" y="12"/>
                  </a:lnTo>
                  <a:lnTo>
                    <a:pt x="46" y="16"/>
                  </a:lnTo>
                  <a:lnTo>
                    <a:pt x="46" y="39"/>
                  </a:lnTo>
                  <a:lnTo>
                    <a:pt x="46" y="43"/>
                  </a:lnTo>
                  <a:lnTo>
                    <a:pt x="46" y="46"/>
                  </a:lnTo>
                  <a:lnTo>
                    <a:pt x="50" y="46"/>
                  </a:lnTo>
                  <a:lnTo>
                    <a:pt x="54" y="46"/>
                  </a:lnTo>
                  <a:lnTo>
                    <a:pt x="54" y="50"/>
                  </a:lnTo>
                  <a:lnTo>
                    <a:pt x="31" y="50"/>
                  </a:lnTo>
                  <a:lnTo>
                    <a:pt x="31" y="46"/>
                  </a:lnTo>
                  <a:lnTo>
                    <a:pt x="35" y="46"/>
                  </a:lnTo>
                  <a:lnTo>
                    <a:pt x="39" y="43"/>
                  </a:lnTo>
                  <a:lnTo>
                    <a:pt x="39" y="39"/>
                  </a:lnTo>
                  <a:lnTo>
                    <a:pt x="39" y="20"/>
                  </a:lnTo>
                  <a:lnTo>
                    <a:pt x="35" y="12"/>
                  </a:lnTo>
                  <a:lnTo>
                    <a:pt x="35" y="8"/>
                  </a:lnTo>
                  <a:lnTo>
                    <a:pt x="31" y="8"/>
                  </a:lnTo>
                  <a:lnTo>
                    <a:pt x="31" y="4"/>
                  </a:lnTo>
                  <a:lnTo>
                    <a:pt x="23" y="8"/>
                  </a:lnTo>
                  <a:lnTo>
                    <a:pt x="16" y="12"/>
                  </a:lnTo>
                  <a:lnTo>
                    <a:pt x="16" y="39"/>
                  </a:lnTo>
                  <a:lnTo>
                    <a:pt x="16" y="43"/>
                  </a:lnTo>
                  <a:lnTo>
                    <a:pt x="16" y="46"/>
                  </a:lnTo>
                  <a:lnTo>
                    <a:pt x="19" y="46"/>
                  </a:lnTo>
                  <a:lnTo>
                    <a:pt x="23" y="46"/>
                  </a:lnTo>
                  <a:lnTo>
                    <a:pt x="23" y="50"/>
                  </a:lnTo>
                  <a:lnTo>
                    <a:pt x="0" y="50"/>
                  </a:lnTo>
                  <a:lnTo>
                    <a:pt x="0" y="46"/>
                  </a:lnTo>
                  <a:lnTo>
                    <a:pt x="4" y="46"/>
                  </a:lnTo>
                  <a:lnTo>
                    <a:pt x="8" y="43"/>
                  </a:lnTo>
                  <a:lnTo>
                    <a:pt x="8" y="39"/>
                  </a:lnTo>
                  <a:lnTo>
                    <a:pt x="8" y="20"/>
                  </a:lnTo>
                  <a:lnTo>
                    <a:pt x="8" y="12"/>
                  </a:lnTo>
                  <a:lnTo>
                    <a:pt x="8" y="8"/>
                  </a:lnTo>
                  <a:lnTo>
                    <a:pt x="4" y="4"/>
                  </a:lnTo>
                  <a:lnTo>
                    <a:pt x="0" y="4"/>
                  </a:lnTo>
                  <a:lnTo>
                    <a:pt x="16" y="0"/>
                  </a:lnTo>
                  <a:lnTo>
                    <a:pt x="16" y="8"/>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0" name="Google Shape;290;p25"/>
            <p:cNvSpPr/>
            <p:nvPr/>
          </p:nvSpPr>
          <p:spPr>
            <a:xfrm>
              <a:off x="1547812" y="2170112"/>
              <a:ext cx="85725" cy="122237"/>
            </a:xfrm>
            <a:custGeom>
              <a:avLst/>
              <a:gdLst/>
              <a:ahLst/>
              <a:cxnLst/>
              <a:rect l="l" t="t" r="r" b="b"/>
              <a:pathLst>
                <a:path w="54" h="77" extrusionOk="0">
                  <a:moveTo>
                    <a:pt x="0" y="8"/>
                  </a:moveTo>
                  <a:lnTo>
                    <a:pt x="16" y="0"/>
                  </a:lnTo>
                  <a:lnTo>
                    <a:pt x="19" y="0"/>
                  </a:lnTo>
                  <a:lnTo>
                    <a:pt x="19" y="12"/>
                  </a:lnTo>
                  <a:lnTo>
                    <a:pt x="23" y="8"/>
                  </a:lnTo>
                  <a:lnTo>
                    <a:pt x="27" y="4"/>
                  </a:lnTo>
                  <a:lnTo>
                    <a:pt x="31" y="0"/>
                  </a:lnTo>
                  <a:lnTo>
                    <a:pt x="35" y="0"/>
                  </a:lnTo>
                  <a:lnTo>
                    <a:pt x="39" y="4"/>
                  </a:lnTo>
                  <a:lnTo>
                    <a:pt x="46" y="8"/>
                  </a:lnTo>
                  <a:lnTo>
                    <a:pt x="50" y="16"/>
                  </a:lnTo>
                  <a:lnTo>
                    <a:pt x="54" y="27"/>
                  </a:lnTo>
                  <a:lnTo>
                    <a:pt x="50" y="39"/>
                  </a:lnTo>
                  <a:lnTo>
                    <a:pt x="46" y="46"/>
                  </a:lnTo>
                  <a:lnTo>
                    <a:pt x="39" y="50"/>
                  </a:lnTo>
                  <a:lnTo>
                    <a:pt x="31" y="54"/>
                  </a:lnTo>
                  <a:lnTo>
                    <a:pt x="27" y="54"/>
                  </a:lnTo>
                  <a:lnTo>
                    <a:pt x="23" y="50"/>
                  </a:lnTo>
                  <a:lnTo>
                    <a:pt x="19" y="50"/>
                  </a:lnTo>
                  <a:lnTo>
                    <a:pt x="19" y="66"/>
                  </a:lnTo>
                  <a:lnTo>
                    <a:pt x="19" y="69"/>
                  </a:lnTo>
                  <a:lnTo>
                    <a:pt x="19" y="73"/>
                  </a:lnTo>
                  <a:lnTo>
                    <a:pt x="23" y="73"/>
                  </a:lnTo>
                  <a:lnTo>
                    <a:pt x="23" y="77"/>
                  </a:lnTo>
                  <a:lnTo>
                    <a:pt x="0" y="77"/>
                  </a:lnTo>
                  <a:lnTo>
                    <a:pt x="0" y="73"/>
                  </a:lnTo>
                  <a:lnTo>
                    <a:pt x="4" y="73"/>
                  </a:lnTo>
                  <a:lnTo>
                    <a:pt x="8" y="73"/>
                  </a:lnTo>
                  <a:lnTo>
                    <a:pt x="8" y="69"/>
                  </a:lnTo>
                  <a:lnTo>
                    <a:pt x="8" y="66"/>
                  </a:lnTo>
                  <a:lnTo>
                    <a:pt x="8" y="16"/>
                  </a:lnTo>
                  <a:lnTo>
                    <a:pt x="8" y="12"/>
                  </a:lnTo>
                  <a:lnTo>
                    <a:pt x="8" y="8"/>
                  </a:lnTo>
                  <a:lnTo>
                    <a:pt x="4" y="8"/>
                  </a:lnTo>
                  <a:lnTo>
                    <a:pt x="0" y="8"/>
                  </a:lnTo>
                  <a:close/>
                  <a:moveTo>
                    <a:pt x="19" y="16"/>
                  </a:moveTo>
                  <a:lnTo>
                    <a:pt x="19" y="35"/>
                  </a:lnTo>
                  <a:lnTo>
                    <a:pt x="19" y="39"/>
                  </a:lnTo>
                  <a:lnTo>
                    <a:pt x="19" y="43"/>
                  </a:lnTo>
                  <a:lnTo>
                    <a:pt x="19" y="46"/>
                  </a:lnTo>
                  <a:lnTo>
                    <a:pt x="23" y="46"/>
                  </a:lnTo>
                  <a:lnTo>
                    <a:pt x="27" y="50"/>
                  </a:lnTo>
                  <a:lnTo>
                    <a:pt x="31" y="50"/>
                  </a:lnTo>
                  <a:lnTo>
                    <a:pt x="35" y="50"/>
                  </a:lnTo>
                  <a:lnTo>
                    <a:pt x="39" y="46"/>
                  </a:lnTo>
                  <a:lnTo>
                    <a:pt x="42" y="39"/>
                  </a:lnTo>
                  <a:lnTo>
                    <a:pt x="42" y="31"/>
                  </a:lnTo>
                  <a:lnTo>
                    <a:pt x="42" y="20"/>
                  </a:lnTo>
                  <a:lnTo>
                    <a:pt x="39" y="12"/>
                  </a:lnTo>
                  <a:lnTo>
                    <a:pt x="35" y="12"/>
                  </a:lnTo>
                  <a:lnTo>
                    <a:pt x="31" y="8"/>
                  </a:lnTo>
                  <a:lnTo>
                    <a:pt x="27" y="8"/>
                  </a:lnTo>
                  <a:lnTo>
                    <a:pt x="23" y="12"/>
                  </a:lnTo>
                  <a:lnTo>
                    <a:pt x="19"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1" name="Google Shape;291;p25"/>
            <p:cNvSpPr/>
            <p:nvPr/>
          </p:nvSpPr>
          <p:spPr>
            <a:xfrm>
              <a:off x="1639887" y="2170112"/>
              <a:ext cx="73025" cy="85725"/>
            </a:xfrm>
            <a:custGeom>
              <a:avLst/>
              <a:gdLst/>
              <a:ahLst/>
              <a:cxnLst/>
              <a:rect l="l" t="t" r="r" b="b"/>
              <a:pathLst>
                <a:path w="46" h="54" extrusionOk="0">
                  <a:moveTo>
                    <a:pt x="30" y="46"/>
                  </a:moveTo>
                  <a:lnTo>
                    <a:pt x="23" y="50"/>
                  </a:lnTo>
                  <a:lnTo>
                    <a:pt x="19" y="50"/>
                  </a:lnTo>
                  <a:lnTo>
                    <a:pt x="15" y="54"/>
                  </a:lnTo>
                  <a:lnTo>
                    <a:pt x="11" y="54"/>
                  </a:lnTo>
                  <a:lnTo>
                    <a:pt x="7" y="54"/>
                  </a:lnTo>
                  <a:lnTo>
                    <a:pt x="4" y="50"/>
                  </a:lnTo>
                  <a:lnTo>
                    <a:pt x="4" y="46"/>
                  </a:lnTo>
                  <a:lnTo>
                    <a:pt x="0" y="39"/>
                  </a:lnTo>
                  <a:lnTo>
                    <a:pt x="4" y="35"/>
                  </a:lnTo>
                  <a:lnTo>
                    <a:pt x="7" y="31"/>
                  </a:lnTo>
                  <a:lnTo>
                    <a:pt x="11" y="27"/>
                  </a:lnTo>
                  <a:lnTo>
                    <a:pt x="19" y="23"/>
                  </a:lnTo>
                  <a:lnTo>
                    <a:pt x="30" y="20"/>
                  </a:lnTo>
                  <a:lnTo>
                    <a:pt x="27" y="12"/>
                  </a:lnTo>
                  <a:lnTo>
                    <a:pt x="27" y="8"/>
                  </a:lnTo>
                  <a:lnTo>
                    <a:pt x="23" y="4"/>
                  </a:lnTo>
                  <a:lnTo>
                    <a:pt x="19" y="4"/>
                  </a:lnTo>
                  <a:lnTo>
                    <a:pt x="15" y="4"/>
                  </a:lnTo>
                  <a:lnTo>
                    <a:pt x="15" y="8"/>
                  </a:lnTo>
                  <a:lnTo>
                    <a:pt x="11" y="8"/>
                  </a:lnTo>
                  <a:lnTo>
                    <a:pt x="11" y="12"/>
                  </a:lnTo>
                  <a:lnTo>
                    <a:pt x="11" y="16"/>
                  </a:lnTo>
                  <a:lnTo>
                    <a:pt x="11" y="20"/>
                  </a:lnTo>
                  <a:lnTo>
                    <a:pt x="7" y="20"/>
                  </a:lnTo>
                  <a:lnTo>
                    <a:pt x="4" y="20"/>
                  </a:lnTo>
                  <a:lnTo>
                    <a:pt x="4" y="16"/>
                  </a:lnTo>
                  <a:lnTo>
                    <a:pt x="4" y="8"/>
                  </a:lnTo>
                  <a:lnTo>
                    <a:pt x="7" y="4"/>
                  </a:lnTo>
                  <a:lnTo>
                    <a:pt x="15" y="4"/>
                  </a:lnTo>
                  <a:lnTo>
                    <a:pt x="23" y="0"/>
                  </a:lnTo>
                  <a:lnTo>
                    <a:pt x="27" y="0"/>
                  </a:lnTo>
                  <a:lnTo>
                    <a:pt x="30" y="4"/>
                  </a:lnTo>
                  <a:lnTo>
                    <a:pt x="34" y="4"/>
                  </a:lnTo>
                  <a:lnTo>
                    <a:pt x="38" y="8"/>
                  </a:lnTo>
                  <a:lnTo>
                    <a:pt x="38" y="12"/>
                  </a:lnTo>
                  <a:lnTo>
                    <a:pt x="38" y="20"/>
                  </a:lnTo>
                  <a:lnTo>
                    <a:pt x="38" y="35"/>
                  </a:lnTo>
                  <a:lnTo>
                    <a:pt x="38" y="43"/>
                  </a:lnTo>
                  <a:lnTo>
                    <a:pt x="38" y="46"/>
                  </a:lnTo>
                  <a:lnTo>
                    <a:pt x="42" y="46"/>
                  </a:lnTo>
                  <a:lnTo>
                    <a:pt x="46" y="43"/>
                  </a:lnTo>
                  <a:lnTo>
                    <a:pt x="46" y="46"/>
                  </a:lnTo>
                  <a:lnTo>
                    <a:pt x="42" y="50"/>
                  </a:lnTo>
                  <a:lnTo>
                    <a:pt x="34" y="54"/>
                  </a:lnTo>
                  <a:lnTo>
                    <a:pt x="30" y="54"/>
                  </a:lnTo>
                  <a:lnTo>
                    <a:pt x="30" y="50"/>
                  </a:lnTo>
                  <a:lnTo>
                    <a:pt x="30" y="46"/>
                  </a:lnTo>
                  <a:close/>
                  <a:moveTo>
                    <a:pt x="30" y="43"/>
                  </a:moveTo>
                  <a:lnTo>
                    <a:pt x="30" y="23"/>
                  </a:lnTo>
                  <a:lnTo>
                    <a:pt x="23" y="27"/>
                  </a:lnTo>
                  <a:lnTo>
                    <a:pt x="19" y="27"/>
                  </a:lnTo>
                  <a:lnTo>
                    <a:pt x="15" y="31"/>
                  </a:lnTo>
                  <a:lnTo>
                    <a:pt x="11" y="31"/>
                  </a:lnTo>
                  <a:lnTo>
                    <a:pt x="11" y="35"/>
                  </a:lnTo>
                  <a:lnTo>
                    <a:pt x="11" y="39"/>
                  </a:lnTo>
                  <a:lnTo>
                    <a:pt x="11" y="43"/>
                  </a:lnTo>
                  <a:lnTo>
                    <a:pt x="15" y="46"/>
                  </a:lnTo>
                  <a:lnTo>
                    <a:pt x="19" y="46"/>
                  </a:lnTo>
                  <a:lnTo>
                    <a:pt x="23" y="46"/>
                  </a:lnTo>
                  <a:lnTo>
                    <a:pt x="30" y="43"/>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2" name="Google Shape;292;p25"/>
            <p:cNvSpPr/>
            <p:nvPr/>
          </p:nvSpPr>
          <p:spPr>
            <a:xfrm>
              <a:off x="1712912" y="2146300"/>
              <a:ext cx="47625" cy="109537"/>
            </a:xfrm>
            <a:custGeom>
              <a:avLst/>
              <a:gdLst/>
              <a:ahLst/>
              <a:cxnLst/>
              <a:rect l="l" t="t" r="r" b="b"/>
              <a:pathLst>
                <a:path w="30" h="69" extrusionOk="0">
                  <a:moveTo>
                    <a:pt x="19" y="0"/>
                  </a:moveTo>
                  <a:lnTo>
                    <a:pt x="19" y="19"/>
                  </a:lnTo>
                  <a:lnTo>
                    <a:pt x="30" y="19"/>
                  </a:lnTo>
                  <a:lnTo>
                    <a:pt x="19" y="19"/>
                  </a:lnTo>
                  <a:lnTo>
                    <a:pt x="19" y="54"/>
                  </a:lnTo>
                  <a:lnTo>
                    <a:pt x="19" y="58"/>
                  </a:lnTo>
                  <a:lnTo>
                    <a:pt x="19" y="61"/>
                  </a:lnTo>
                  <a:lnTo>
                    <a:pt x="23" y="61"/>
                  </a:lnTo>
                  <a:lnTo>
                    <a:pt x="27" y="61"/>
                  </a:lnTo>
                  <a:lnTo>
                    <a:pt x="30" y="58"/>
                  </a:lnTo>
                  <a:lnTo>
                    <a:pt x="30" y="61"/>
                  </a:lnTo>
                  <a:lnTo>
                    <a:pt x="27" y="65"/>
                  </a:lnTo>
                  <a:lnTo>
                    <a:pt x="23" y="69"/>
                  </a:lnTo>
                  <a:lnTo>
                    <a:pt x="19" y="69"/>
                  </a:lnTo>
                  <a:lnTo>
                    <a:pt x="15" y="69"/>
                  </a:lnTo>
                  <a:lnTo>
                    <a:pt x="15" y="65"/>
                  </a:lnTo>
                  <a:lnTo>
                    <a:pt x="11" y="65"/>
                  </a:lnTo>
                  <a:lnTo>
                    <a:pt x="11" y="61"/>
                  </a:lnTo>
                  <a:lnTo>
                    <a:pt x="7" y="54"/>
                  </a:lnTo>
                  <a:lnTo>
                    <a:pt x="7" y="19"/>
                  </a:lnTo>
                  <a:lnTo>
                    <a:pt x="0" y="19"/>
                  </a:lnTo>
                  <a:lnTo>
                    <a:pt x="4" y="19"/>
                  </a:lnTo>
                  <a:lnTo>
                    <a:pt x="7" y="15"/>
                  </a:lnTo>
                  <a:lnTo>
                    <a:pt x="11" y="12"/>
                  </a:lnTo>
                  <a:lnTo>
                    <a:pt x="15" y="8"/>
                  </a:lnTo>
                  <a:lnTo>
                    <a:pt x="1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3" name="Google Shape;293;p25"/>
            <p:cNvSpPr/>
            <p:nvPr/>
          </p:nvSpPr>
          <p:spPr>
            <a:xfrm>
              <a:off x="1760537" y="2146300"/>
              <a:ext cx="55562" cy="109537"/>
            </a:xfrm>
            <a:custGeom>
              <a:avLst/>
              <a:gdLst/>
              <a:ahLst/>
              <a:cxnLst/>
              <a:rect l="l" t="t" r="r" b="b"/>
              <a:pathLst>
                <a:path w="35" h="69" extrusionOk="0">
                  <a:moveTo>
                    <a:pt x="20" y="0"/>
                  </a:moveTo>
                  <a:lnTo>
                    <a:pt x="20" y="19"/>
                  </a:lnTo>
                  <a:lnTo>
                    <a:pt x="31" y="19"/>
                  </a:lnTo>
                  <a:lnTo>
                    <a:pt x="20" y="19"/>
                  </a:lnTo>
                  <a:lnTo>
                    <a:pt x="20" y="54"/>
                  </a:lnTo>
                  <a:lnTo>
                    <a:pt x="20" y="58"/>
                  </a:lnTo>
                  <a:lnTo>
                    <a:pt x="20" y="61"/>
                  </a:lnTo>
                  <a:lnTo>
                    <a:pt x="23" y="61"/>
                  </a:lnTo>
                  <a:lnTo>
                    <a:pt x="27" y="61"/>
                  </a:lnTo>
                  <a:lnTo>
                    <a:pt x="31" y="58"/>
                  </a:lnTo>
                  <a:lnTo>
                    <a:pt x="35" y="58"/>
                  </a:lnTo>
                  <a:lnTo>
                    <a:pt x="31" y="61"/>
                  </a:lnTo>
                  <a:lnTo>
                    <a:pt x="27" y="65"/>
                  </a:lnTo>
                  <a:lnTo>
                    <a:pt x="23" y="69"/>
                  </a:lnTo>
                  <a:lnTo>
                    <a:pt x="20" y="69"/>
                  </a:lnTo>
                  <a:lnTo>
                    <a:pt x="16" y="69"/>
                  </a:lnTo>
                  <a:lnTo>
                    <a:pt x="16" y="65"/>
                  </a:lnTo>
                  <a:lnTo>
                    <a:pt x="12" y="65"/>
                  </a:lnTo>
                  <a:lnTo>
                    <a:pt x="12" y="61"/>
                  </a:lnTo>
                  <a:lnTo>
                    <a:pt x="12" y="54"/>
                  </a:lnTo>
                  <a:lnTo>
                    <a:pt x="12" y="19"/>
                  </a:lnTo>
                  <a:lnTo>
                    <a:pt x="0" y="19"/>
                  </a:lnTo>
                  <a:lnTo>
                    <a:pt x="4" y="19"/>
                  </a:lnTo>
                  <a:lnTo>
                    <a:pt x="8" y="15"/>
                  </a:lnTo>
                  <a:lnTo>
                    <a:pt x="12" y="12"/>
                  </a:lnTo>
                  <a:lnTo>
                    <a:pt x="16" y="8"/>
                  </a:lnTo>
                  <a:lnTo>
                    <a:pt x="2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4" name="Google Shape;294;p25"/>
            <p:cNvSpPr/>
            <p:nvPr/>
          </p:nvSpPr>
          <p:spPr>
            <a:xfrm>
              <a:off x="1816100" y="2170112"/>
              <a:ext cx="66675" cy="85725"/>
            </a:xfrm>
            <a:custGeom>
              <a:avLst/>
              <a:gdLst/>
              <a:ahLst/>
              <a:cxnLst/>
              <a:rect l="l" t="t" r="r" b="b"/>
              <a:pathLst>
                <a:path w="42" h="54" extrusionOk="0">
                  <a:moveTo>
                    <a:pt x="11" y="20"/>
                  </a:moveTo>
                  <a:lnTo>
                    <a:pt x="11" y="31"/>
                  </a:lnTo>
                  <a:lnTo>
                    <a:pt x="15" y="39"/>
                  </a:lnTo>
                  <a:lnTo>
                    <a:pt x="19" y="43"/>
                  </a:lnTo>
                  <a:lnTo>
                    <a:pt x="27" y="43"/>
                  </a:lnTo>
                  <a:lnTo>
                    <a:pt x="31" y="43"/>
                  </a:lnTo>
                  <a:lnTo>
                    <a:pt x="34" y="43"/>
                  </a:lnTo>
                  <a:lnTo>
                    <a:pt x="38" y="39"/>
                  </a:lnTo>
                  <a:lnTo>
                    <a:pt x="42" y="31"/>
                  </a:lnTo>
                  <a:lnTo>
                    <a:pt x="42" y="35"/>
                  </a:lnTo>
                  <a:lnTo>
                    <a:pt x="42" y="43"/>
                  </a:lnTo>
                  <a:lnTo>
                    <a:pt x="38" y="46"/>
                  </a:lnTo>
                  <a:lnTo>
                    <a:pt x="31" y="50"/>
                  </a:lnTo>
                  <a:lnTo>
                    <a:pt x="23" y="54"/>
                  </a:lnTo>
                  <a:lnTo>
                    <a:pt x="15" y="50"/>
                  </a:lnTo>
                  <a:lnTo>
                    <a:pt x="8" y="46"/>
                  </a:lnTo>
                  <a:lnTo>
                    <a:pt x="4" y="39"/>
                  </a:lnTo>
                  <a:lnTo>
                    <a:pt x="0" y="27"/>
                  </a:lnTo>
                  <a:lnTo>
                    <a:pt x="4" y="16"/>
                  </a:lnTo>
                  <a:lnTo>
                    <a:pt x="8" y="8"/>
                  </a:lnTo>
                  <a:lnTo>
                    <a:pt x="15" y="4"/>
                  </a:lnTo>
                  <a:lnTo>
                    <a:pt x="23" y="0"/>
                  </a:lnTo>
                  <a:lnTo>
                    <a:pt x="31" y="4"/>
                  </a:lnTo>
                  <a:lnTo>
                    <a:pt x="38" y="8"/>
                  </a:lnTo>
                  <a:lnTo>
                    <a:pt x="42" y="12"/>
                  </a:lnTo>
                  <a:lnTo>
                    <a:pt x="42" y="20"/>
                  </a:lnTo>
                  <a:lnTo>
                    <a:pt x="11" y="20"/>
                  </a:lnTo>
                  <a:close/>
                  <a:moveTo>
                    <a:pt x="11" y="16"/>
                  </a:moveTo>
                  <a:lnTo>
                    <a:pt x="31" y="16"/>
                  </a:lnTo>
                  <a:lnTo>
                    <a:pt x="31" y="12"/>
                  </a:lnTo>
                  <a:lnTo>
                    <a:pt x="31" y="8"/>
                  </a:lnTo>
                  <a:lnTo>
                    <a:pt x="27" y="8"/>
                  </a:lnTo>
                  <a:lnTo>
                    <a:pt x="23" y="4"/>
                  </a:lnTo>
                  <a:lnTo>
                    <a:pt x="19" y="4"/>
                  </a:lnTo>
                  <a:lnTo>
                    <a:pt x="15" y="8"/>
                  </a:lnTo>
                  <a:lnTo>
                    <a:pt x="11" y="12"/>
                  </a:lnTo>
                  <a:lnTo>
                    <a:pt x="11"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5" name="Google Shape;295;p25"/>
            <p:cNvSpPr/>
            <p:nvPr/>
          </p:nvSpPr>
          <p:spPr>
            <a:xfrm>
              <a:off x="1895475" y="2170112"/>
              <a:ext cx="53975" cy="79375"/>
            </a:xfrm>
            <a:custGeom>
              <a:avLst/>
              <a:gdLst/>
              <a:ahLst/>
              <a:cxnLst/>
              <a:rect l="l" t="t" r="r" b="b"/>
              <a:pathLst>
                <a:path w="34" h="50" extrusionOk="0">
                  <a:moveTo>
                    <a:pt x="15" y="0"/>
                  </a:moveTo>
                  <a:lnTo>
                    <a:pt x="15" y="16"/>
                  </a:lnTo>
                  <a:lnTo>
                    <a:pt x="23" y="4"/>
                  </a:lnTo>
                  <a:lnTo>
                    <a:pt x="27" y="0"/>
                  </a:lnTo>
                  <a:lnTo>
                    <a:pt x="30" y="0"/>
                  </a:lnTo>
                  <a:lnTo>
                    <a:pt x="34" y="4"/>
                  </a:lnTo>
                  <a:lnTo>
                    <a:pt x="34" y="8"/>
                  </a:lnTo>
                  <a:lnTo>
                    <a:pt x="34" y="12"/>
                  </a:lnTo>
                  <a:lnTo>
                    <a:pt x="30" y="12"/>
                  </a:lnTo>
                  <a:lnTo>
                    <a:pt x="30" y="16"/>
                  </a:lnTo>
                  <a:lnTo>
                    <a:pt x="27" y="12"/>
                  </a:lnTo>
                  <a:lnTo>
                    <a:pt x="23" y="12"/>
                  </a:lnTo>
                  <a:lnTo>
                    <a:pt x="23" y="8"/>
                  </a:lnTo>
                  <a:lnTo>
                    <a:pt x="19" y="12"/>
                  </a:lnTo>
                  <a:lnTo>
                    <a:pt x="19" y="16"/>
                  </a:lnTo>
                  <a:lnTo>
                    <a:pt x="15" y="20"/>
                  </a:lnTo>
                  <a:lnTo>
                    <a:pt x="15" y="39"/>
                  </a:lnTo>
                  <a:lnTo>
                    <a:pt x="15" y="43"/>
                  </a:lnTo>
                  <a:lnTo>
                    <a:pt x="15" y="46"/>
                  </a:lnTo>
                  <a:lnTo>
                    <a:pt x="15" y="50"/>
                  </a:lnTo>
                  <a:lnTo>
                    <a:pt x="19" y="50"/>
                  </a:lnTo>
                  <a:lnTo>
                    <a:pt x="23" y="50"/>
                  </a:lnTo>
                  <a:lnTo>
                    <a:pt x="0" y="50"/>
                  </a:lnTo>
                  <a:lnTo>
                    <a:pt x="4" y="50"/>
                  </a:lnTo>
                  <a:lnTo>
                    <a:pt x="4" y="46"/>
                  </a:lnTo>
                  <a:lnTo>
                    <a:pt x="7" y="46"/>
                  </a:lnTo>
                  <a:lnTo>
                    <a:pt x="7" y="39"/>
                  </a:lnTo>
                  <a:lnTo>
                    <a:pt x="7" y="23"/>
                  </a:lnTo>
                  <a:lnTo>
                    <a:pt x="7" y="16"/>
                  </a:lnTo>
                  <a:lnTo>
                    <a:pt x="4" y="12"/>
                  </a:lnTo>
                  <a:lnTo>
                    <a:pt x="4" y="8"/>
                  </a:lnTo>
                  <a:lnTo>
                    <a:pt x="0" y="8"/>
                  </a:lnTo>
                  <a:lnTo>
                    <a:pt x="11" y="0"/>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6" name="Google Shape;296;p25"/>
            <p:cNvSpPr/>
            <p:nvPr/>
          </p:nvSpPr>
          <p:spPr>
            <a:xfrm>
              <a:off x="1949450" y="2170112"/>
              <a:ext cx="85725" cy="79375"/>
            </a:xfrm>
            <a:custGeom>
              <a:avLst/>
              <a:gdLst/>
              <a:ahLst/>
              <a:cxnLst/>
              <a:rect l="l" t="t" r="r" b="b"/>
              <a:pathLst>
                <a:path w="54" h="50" extrusionOk="0">
                  <a:moveTo>
                    <a:pt x="19" y="12"/>
                  </a:moveTo>
                  <a:lnTo>
                    <a:pt x="27" y="4"/>
                  </a:lnTo>
                  <a:lnTo>
                    <a:pt x="35" y="0"/>
                  </a:lnTo>
                  <a:lnTo>
                    <a:pt x="39" y="0"/>
                  </a:lnTo>
                  <a:lnTo>
                    <a:pt x="42" y="4"/>
                  </a:lnTo>
                  <a:lnTo>
                    <a:pt x="46" y="12"/>
                  </a:lnTo>
                  <a:lnTo>
                    <a:pt x="46" y="16"/>
                  </a:lnTo>
                  <a:lnTo>
                    <a:pt x="46" y="20"/>
                  </a:lnTo>
                  <a:lnTo>
                    <a:pt x="46" y="39"/>
                  </a:lnTo>
                  <a:lnTo>
                    <a:pt x="46" y="46"/>
                  </a:lnTo>
                  <a:lnTo>
                    <a:pt x="50" y="46"/>
                  </a:lnTo>
                  <a:lnTo>
                    <a:pt x="50" y="50"/>
                  </a:lnTo>
                  <a:lnTo>
                    <a:pt x="54" y="50"/>
                  </a:lnTo>
                  <a:lnTo>
                    <a:pt x="31" y="50"/>
                  </a:lnTo>
                  <a:lnTo>
                    <a:pt x="35" y="50"/>
                  </a:lnTo>
                  <a:lnTo>
                    <a:pt x="39" y="46"/>
                  </a:lnTo>
                  <a:lnTo>
                    <a:pt x="39" y="43"/>
                  </a:lnTo>
                  <a:lnTo>
                    <a:pt x="39" y="39"/>
                  </a:lnTo>
                  <a:lnTo>
                    <a:pt x="39" y="20"/>
                  </a:lnTo>
                  <a:lnTo>
                    <a:pt x="39" y="16"/>
                  </a:lnTo>
                  <a:lnTo>
                    <a:pt x="35" y="12"/>
                  </a:lnTo>
                  <a:lnTo>
                    <a:pt x="35" y="8"/>
                  </a:lnTo>
                  <a:lnTo>
                    <a:pt x="31" y="8"/>
                  </a:lnTo>
                  <a:lnTo>
                    <a:pt x="23" y="12"/>
                  </a:lnTo>
                  <a:lnTo>
                    <a:pt x="19" y="16"/>
                  </a:lnTo>
                  <a:lnTo>
                    <a:pt x="19" y="39"/>
                  </a:lnTo>
                  <a:lnTo>
                    <a:pt x="19" y="46"/>
                  </a:lnTo>
                  <a:lnTo>
                    <a:pt x="19" y="50"/>
                  </a:lnTo>
                  <a:lnTo>
                    <a:pt x="23" y="50"/>
                  </a:lnTo>
                  <a:lnTo>
                    <a:pt x="0" y="50"/>
                  </a:lnTo>
                  <a:lnTo>
                    <a:pt x="4" y="50"/>
                  </a:lnTo>
                  <a:lnTo>
                    <a:pt x="8" y="50"/>
                  </a:lnTo>
                  <a:lnTo>
                    <a:pt x="8" y="46"/>
                  </a:lnTo>
                  <a:lnTo>
                    <a:pt x="8" y="39"/>
                  </a:lnTo>
                  <a:lnTo>
                    <a:pt x="8" y="23"/>
                  </a:lnTo>
                  <a:lnTo>
                    <a:pt x="8" y="16"/>
                  </a:lnTo>
                  <a:lnTo>
                    <a:pt x="8" y="12"/>
                  </a:lnTo>
                  <a:lnTo>
                    <a:pt x="8" y="8"/>
                  </a:lnTo>
                  <a:lnTo>
                    <a:pt x="4" y="8"/>
                  </a:lnTo>
                  <a:lnTo>
                    <a:pt x="0" y="8"/>
                  </a:lnTo>
                  <a:lnTo>
                    <a:pt x="16" y="0"/>
                  </a:lnTo>
                  <a:lnTo>
                    <a:pt x="19" y="0"/>
                  </a:lnTo>
                  <a:lnTo>
                    <a:pt x="19" y="1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7" name="Google Shape;297;p25"/>
            <p:cNvSpPr/>
            <p:nvPr/>
          </p:nvSpPr>
          <p:spPr>
            <a:xfrm>
              <a:off x="2047875" y="2170112"/>
              <a:ext cx="53975" cy="85725"/>
            </a:xfrm>
            <a:custGeom>
              <a:avLst/>
              <a:gdLst/>
              <a:ahLst/>
              <a:cxnLst/>
              <a:rect l="l" t="t" r="r" b="b"/>
              <a:pathLst>
                <a:path w="34" h="54" extrusionOk="0">
                  <a:moveTo>
                    <a:pt x="30" y="0"/>
                  </a:moveTo>
                  <a:lnTo>
                    <a:pt x="30" y="20"/>
                  </a:lnTo>
                  <a:lnTo>
                    <a:pt x="26" y="20"/>
                  </a:lnTo>
                  <a:lnTo>
                    <a:pt x="26" y="12"/>
                  </a:lnTo>
                  <a:lnTo>
                    <a:pt x="23" y="8"/>
                  </a:lnTo>
                  <a:lnTo>
                    <a:pt x="19" y="4"/>
                  </a:lnTo>
                  <a:lnTo>
                    <a:pt x="15" y="4"/>
                  </a:lnTo>
                  <a:lnTo>
                    <a:pt x="11" y="4"/>
                  </a:lnTo>
                  <a:lnTo>
                    <a:pt x="7" y="8"/>
                  </a:lnTo>
                  <a:lnTo>
                    <a:pt x="7" y="12"/>
                  </a:lnTo>
                  <a:lnTo>
                    <a:pt x="7" y="16"/>
                  </a:lnTo>
                  <a:lnTo>
                    <a:pt x="11" y="20"/>
                  </a:lnTo>
                  <a:lnTo>
                    <a:pt x="15" y="20"/>
                  </a:lnTo>
                  <a:lnTo>
                    <a:pt x="23" y="23"/>
                  </a:lnTo>
                  <a:lnTo>
                    <a:pt x="30" y="31"/>
                  </a:lnTo>
                  <a:lnTo>
                    <a:pt x="34" y="39"/>
                  </a:lnTo>
                  <a:lnTo>
                    <a:pt x="30" y="43"/>
                  </a:lnTo>
                  <a:lnTo>
                    <a:pt x="26" y="50"/>
                  </a:lnTo>
                  <a:lnTo>
                    <a:pt x="23" y="54"/>
                  </a:lnTo>
                  <a:lnTo>
                    <a:pt x="15" y="54"/>
                  </a:lnTo>
                  <a:lnTo>
                    <a:pt x="11" y="54"/>
                  </a:lnTo>
                  <a:lnTo>
                    <a:pt x="7" y="50"/>
                  </a:lnTo>
                  <a:lnTo>
                    <a:pt x="3" y="50"/>
                  </a:lnTo>
                  <a:lnTo>
                    <a:pt x="0" y="50"/>
                  </a:lnTo>
                  <a:lnTo>
                    <a:pt x="0" y="54"/>
                  </a:lnTo>
                  <a:lnTo>
                    <a:pt x="0" y="35"/>
                  </a:lnTo>
                  <a:lnTo>
                    <a:pt x="3" y="43"/>
                  </a:lnTo>
                  <a:lnTo>
                    <a:pt x="7" y="46"/>
                  </a:lnTo>
                  <a:lnTo>
                    <a:pt x="11" y="50"/>
                  </a:lnTo>
                  <a:lnTo>
                    <a:pt x="15" y="50"/>
                  </a:lnTo>
                  <a:lnTo>
                    <a:pt x="19" y="50"/>
                  </a:lnTo>
                  <a:lnTo>
                    <a:pt x="23" y="46"/>
                  </a:lnTo>
                  <a:lnTo>
                    <a:pt x="26" y="43"/>
                  </a:lnTo>
                  <a:lnTo>
                    <a:pt x="23" y="39"/>
                  </a:lnTo>
                  <a:lnTo>
                    <a:pt x="23" y="35"/>
                  </a:lnTo>
                  <a:lnTo>
                    <a:pt x="19" y="35"/>
                  </a:lnTo>
                  <a:lnTo>
                    <a:pt x="11" y="31"/>
                  </a:lnTo>
                  <a:lnTo>
                    <a:pt x="7" y="27"/>
                  </a:lnTo>
                  <a:lnTo>
                    <a:pt x="3" y="23"/>
                  </a:lnTo>
                  <a:lnTo>
                    <a:pt x="0" y="20"/>
                  </a:lnTo>
                  <a:lnTo>
                    <a:pt x="0" y="16"/>
                  </a:lnTo>
                  <a:lnTo>
                    <a:pt x="0" y="12"/>
                  </a:lnTo>
                  <a:lnTo>
                    <a:pt x="3" y="4"/>
                  </a:lnTo>
                  <a:lnTo>
                    <a:pt x="7" y="4"/>
                  </a:lnTo>
                  <a:lnTo>
                    <a:pt x="15" y="0"/>
                  </a:lnTo>
                  <a:lnTo>
                    <a:pt x="19" y="0"/>
                  </a:lnTo>
                  <a:lnTo>
                    <a:pt x="23" y="4"/>
                  </a:lnTo>
                  <a:lnTo>
                    <a:pt x="26" y="4"/>
                  </a:lnTo>
                  <a:lnTo>
                    <a:pt x="26" y="0"/>
                  </a:lnTo>
                  <a:lnTo>
                    <a:pt x="3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8" name="Google Shape;298;p25"/>
            <p:cNvSpPr/>
            <p:nvPr/>
          </p:nvSpPr>
          <p:spPr>
            <a:xfrm>
              <a:off x="4919662" y="2133600"/>
              <a:ext cx="98425" cy="115887"/>
            </a:xfrm>
            <a:custGeom>
              <a:avLst/>
              <a:gdLst/>
              <a:ahLst/>
              <a:cxnLst/>
              <a:rect l="l" t="t" r="r" b="b"/>
              <a:pathLst>
                <a:path w="62" h="73" extrusionOk="0">
                  <a:moveTo>
                    <a:pt x="62" y="0"/>
                  </a:moveTo>
                  <a:lnTo>
                    <a:pt x="62" y="16"/>
                  </a:lnTo>
                  <a:lnTo>
                    <a:pt x="58" y="12"/>
                  </a:lnTo>
                  <a:lnTo>
                    <a:pt x="58" y="8"/>
                  </a:lnTo>
                  <a:lnTo>
                    <a:pt x="54" y="8"/>
                  </a:lnTo>
                  <a:lnTo>
                    <a:pt x="50" y="4"/>
                  </a:lnTo>
                  <a:lnTo>
                    <a:pt x="46" y="4"/>
                  </a:lnTo>
                  <a:lnTo>
                    <a:pt x="35" y="4"/>
                  </a:lnTo>
                  <a:lnTo>
                    <a:pt x="35" y="62"/>
                  </a:lnTo>
                  <a:lnTo>
                    <a:pt x="35" y="69"/>
                  </a:lnTo>
                  <a:lnTo>
                    <a:pt x="39" y="73"/>
                  </a:lnTo>
                  <a:lnTo>
                    <a:pt x="43" y="73"/>
                  </a:lnTo>
                  <a:lnTo>
                    <a:pt x="46" y="73"/>
                  </a:lnTo>
                  <a:lnTo>
                    <a:pt x="16" y="73"/>
                  </a:lnTo>
                  <a:lnTo>
                    <a:pt x="23" y="73"/>
                  </a:lnTo>
                  <a:lnTo>
                    <a:pt x="23" y="69"/>
                  </a:lnTo>
                  <a:lnTo>
                    <a:pt x="27" y="62"/>
                  </a:lnTo>
                  <a:lnTo>
                    <a:pt x="27" y="4"/>
                  </a:lnTo>
                  <a:lnTo>
                    <a:pt x="16" y="4"/>
                  </a:lnTo>
                  <a:lnTo>
                    <a:pt x="12" y="4"/>
                  </a:lnTo>
                  <a:lnTo>
                    <a:pt x="8" y="4"/>
                  </a:lnTo>
                  <a:lnTo>
                    <a:pt x="8" y="8"/>
                  </a:lnTo>
                  <a:lnTo>
                    <a:pt x="4" y="8"/>
                  </a:lnTo>
                  <a:lnTo>
                    <a:pt x="4" y="12"/>
                  </a:lnTo>
                  <a:lnTo>
                    <a:pt x="0" y="16"/>
                  </a:lnTo>
                  <a:lnTo>
                    <a:pt x="0" y="0"/>
                  </a:lnTo>
                  <a:lnTo>
                    <a:pt x="6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9" name="Google Shape;299;p25"/>
            <p:cNvSpPr/>
            <p:nvPr/>
          </p:nvSpPr>
          <p:spPr>
            <a:xfrm>
              <a:off x="5024437" y="2128837"/>
              <a:ext cx="84137" cy="120650"/>
            </a:xfrm>
            <a:custGeom>
              <a:avLst/>
              <a:gdLst/>
              <a:ahLst/>
              <a:cxnLst/>
              <a:rect l="l" t="t" r="r" b="b"/>
              <a:pathLst>
                <a:path w="53" h="76" extrusionOk="0">
                  <a:moveTo>
                    <a:pt x="15" y="0"/>
                  </a:moveTo>
                  <a:lnTo>
                    <a:pt x="15" y="38"/>
                  </a:lnTo>
                  <a:lnTo>
                    <a:pt x="23" y="34"/>
                  </a:lnTo>
                  <a:lnTo>
                    <a:pt x="26" y="30"/>
                  </a:lnTo>
                  <a:lnTo>
                    <a:pt x="30" y="26"/>
                  </a:lnTo>
                  <a:lnTo>
                    <a:pt x="34" y="26"/>
                  </a:lnTo>
                  <a:lnTo>
                    <a:pt x="38" y="26"/>
                  </a:lnTo>
                  <a:lnTo>
                    <a:pt x="42" y="30"/>
                  </a:lnTo>
                  <a:lnTo>
                    <a:pt x="42" y="34"/>
                  </a:lnTo>
                  <a:lnTo>
                    <a:pt x="46" y="38"/>
                  </a:lnTo>
                  <a:lnTo>
                    <a:pt x="46" y="42"/>
                  </a:lnTo>
                  <a:lnTo>
                    <a:pt x="46" y="49"/>
                  </a:lnTo>
                  <a:lnTo>
                    <a:pt x="46" y="65"/>
                  </a:lnTo>
                  <a:lnTo>
                    <a:pt x="46" y="72"/>
                  </a:lnTo>
                  <a:lnTo>
                    <a:pt x="46" y="76"/>
                  </a:lnTo>
                  <a:lnTo>
                    <a:pt x="49" y="76"/>
                  </a:lnTo>
                  <a:lnTo>
                    <a:pt x="53" y="76"/>
                  </a:lnTo>
                  <a:lnTo>
                    <a:pt x="30" y="76"/>
                  </a:lnTo>
                  <a:lnTo>
                    <a:pt x="34" y="76"/>
                  </a:lnTo>
                  <a:lnTo>
                    <a:pt x="34" y="72"/>
                  </a:lnTo>
                  <a:lnTo>
                    <a:pt x="38" y="72"/>
                  </a:lnTo>
                  <a:lnTo>
                    <a:pt x="38" y="69"/>
                  </a:lnTo>
                  <a:lnTo>
                    <a:pt x="38" y="65"/>
                  </a:lnTo>
                  <a:lnTo>
                    <a:pt x="38" y="49"/>
                  </a:lnTo>
                  <a:lnTo>
                    <a:pt x="38" y="42"/>
                  </a:lnTo>
                  <a:lnTo>
                    <a:pt x="34" y="38"/>
                  </a:lnTo>
                  <a:lnTo>
                    <a:pt x="34" y="34"/>
                  </a:lnTo>
                  <a:lnTo>
                    <a:pt x="30" y="34"/>
                  </a:lnTo>
                  <a:lnTo>
                    <a:pt x="26" y="34"/>
                  </a:lnTo>
                  <a:lnTo>
                    <a:pt x="23" y="34"/>
                  </a:lnTo>
                  <a:lnTo>
                    <a:pt x="19" y="38"/>
                  </a:lnTo>
                  <a:lnTo>
                    <a:pt x="15" y="42"/>
                  </a:lnTo>
                  <a:lnTo>
                    <a:pt x="15" y="65"/>
                  </a:lnTo>
                  <a:lnTo>
                    <a:pt x="15" y="72"/>
                  </a:lnTo>
                  <a:lnTo>
                    <a:pt x="19" y="76"/>
                  </a:lnTo>
                  <a:lnTo>
                    <a:pt x="23" y="76"/>
                  </a:lnTo>
                  <a:lnTo>
                    <a:pt x="0" y="76"/>
                  </a:lnTo>
                  <a:lnTo>
                    <a:pt x="3" y="76"/>
                  </a:lnTo>
                  <a:lnTo>
                    <a:pt x="7" y="72"/>
                  </a:lnTo>
                  <a:lnTo>
                    <a:pt x="7" y="65"/>
                  </a:lnTo>
                  <a:lnTo>
                    <a:pt x="7" y="23"/>
                  </a:lnTo>
                  <a:lnTo>
                    <a:pt x="7" y="15"/>
                  </a:lnTo>
                  <a:lnTo>
                    <a:pt x="7" y="11"/>
                  </a:lnTo>
                  <a:lnTo>
                    <a:pt x="7" y="7"/>
                  </a:lnTo>
                  <a:lnTo>
                    <a:pt x="3" y="7"/>
                  </a:lnTo>
                  <a:lnTo>
                    <a:pt x="0" y="7"/>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0" name="Google Shape;300;p25"/>
            <p:cNvSpPr/>
            <p:nvPr/>
          </p:nvSpPr>
          <p:spPr>
            <a:xfrm>
              <a:off x="5114925" y="2170112"/>
              <a:ext cx="66675" cy="85725"/>
            </a:xfrm>
            <a:custGeom>
              <a:avLst/>
              <a:gdLst/>
              <a:ahLst/>
              <a:cxnLst/>
              <a:rect l="l" t="t" r="r" b="b"/>
              <a:pathLst>
                <a:path w="42" h="54" extrusionOk="0">
                  <a:moveTo>
                    <a:pt x="8" y="20"/>
                  </a:moveTo>
                  <a:lnTo>
                    <a:pt x="8" y="31"/>
                  </a:lnTo>
                  <a:lnTo>
                    <a:pt x="12" y="39"/>
                  </a:lnTo>
                  <a:lnTo>
                    <a:pt x="19" y="43"/>
                  </a:lnTo>
                  <a:lnTo>
                    <a:pt x="27" y="43"/>
                  </a:lnTo>
                  <a:lnTo>
                    <a:pt x="31" y="43"/>
                  </a:lnTo>
                  <a:lnTo>
                    <a:pt x="35" y="43"/>
                  </a:lnTo>
                  <a:lnTo>
                    <a:pt x="38" y="39"/>
                  </a:lnTo>
                  <a:lnTo>
                    <a:pt x="42" y="31"/>
                  </a:lnTo>
                  <a:lnTo>
                    <a:pt x="42" y="35"/>
                  </a:lnTo>
                  <a:lnTo>
                    <a:pt x="38" y="43"/>
                  </a:lnTo>
                  <a:lnTo>
                    <a:pt x="35" y="46"/>
                  </a:lnTo>
                  <a:lnTo>
                    <a:pt x="31" y="50"/>
                  </a:lnTo>
                  <a:lnTo>
                    <a:pt x="23" y="54"/>
                  </a:lnTo>
                  <a:lnTo>
                    <a:pt x="12" y="50"/>
                  </a:lnTo>
                  <a:lnTo>
                    <a:pt x="8" y="46"/>
                  </a:lnTo>
                  <a:lnTo>
                    <a:pt x="0" y="39"/>
                  </a:lnTo>
                  <a:lnTo>
                    <a:pt x="0" y="27"/>
                  </a:lnTo>
                  <a:lnTo>
                    <a:pt x="0" y="16"/>
                  </a:lnTo>
                  <a:lnTo>
                    <a:pt x="8" y="8"/>
                  </a:lnTo>
                  <a:lnTo>
                    <a:pt x="15" y="4"/>
                  </a:lnTo>
                  <a:lnTo>
                    <a:pt x="23" y="0"/>
                  </a:lnTo>
                  <a:lnTo>
                    <a:pt x="31" y="4"/>
                  </a:lnTo>
                  <a:lnTo>
                    <a:pt x="35" y="8"/>
                  </a:lnTo>
                  <a:lnTo>
                    <a:pt x="38" y="12"/>
                  </a:lnTo>
                  <a:lnTo>
                    <a:pt x="42" y="20"/>
                  </a:lnTo>
                  <a:lnTo>
                    <a:pt x="8" y="20"/>
                  </a:lnTo>
                  <a:close/>
                  <a:moveTo>
                    <a:pt x="8" y="16"/>
                  </a:moveTo>
                  <a:lnTo>
                    <a:pt x="31" y="16"/>
                  </a:lnTo>
                  <a:lnTo>
                    <a:pt x="31" y="12"/>
                  </a:lnTo>
                  <a:lnTo>
                    <a:pt x="27" y="8"/>
                  </a:lnTo>
                  <a:lnTo>
                    <a:pt x="23" y="4"/>
                  </a:lnTo>
                  <a:lnTo>
                    <a:pt x="19" y="4"/>
                  </a:lnTo>
                  <a:lnTo>
                    <a:pt x="15" y="4"/>
                  </a:lnTo>
                  <a:lnTo>
                    <a:pt x="12" y="8"/>
                  </a:lnTo>
                  <a:lnTo>
                    <a:pt x="8" y="12"/>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1" name="Google Shape;301;p25"/>
            <p:cNvSpPr/>
            <p:nvPr/>
          </p:nvSpPr>
          <p:spPr>
            <a:xfrm>
              <a:off x="5237162" y="2128837"/>
              <a:ext cx="79375" cy="127000"/>
            </a:xfrm>
            <a:custGeom>
              <a:avLst/>
              <a:gdLst/>
              <a:ahLst/>
              <a:cxnLst/>
              <a:rect l="l" t="t" r="r" b="b"/>
              <a:pathLst>
                <a:path w="50" h="80" extrusionOk="0">
                  <a:moveTo>
                    <a:pt x="15" y="38"/>
                  </a:moveTo>
                  <a:lnTo>
                    <a:pt x="23" y="30"/>
                  </a:lnTo>
                  <a:lnTo>
                    <a:pt x="30" y="26"/>
                  </a:lnTo>
                  <a:lnTo>
                    <a:pt x="38" y="30"/>
                  </a:lnTo>
                  <a:lnTo>
                    <a:pt x="42" y="34"/>
                  </a:lnTo>
                  <a:lnTo>
                    <a:pt x="46" y="42"/>
                  </a:lnTo>
                  <a:lnTo>
                    <a:pt x="50" y="53"/>
                  </a:lnTo>
                  <a:lnTo>
                    <a:pt x="46" y="65"/>
                  </a:lnTo>
                  <a:lnTo>
                    <a:pt x="38" y="72"/>
                  </a:lnTo>
                  <a:lnTo>
                    <a:pt x="30" y="76"/>
                  </a:lnTo>
                  <a:lnTo>
                    <a:pt x="23" y="80"/>
                  </a:lnTo>
                  <a:lnTo>
                    <a:pt x="19" y="80"/>
                  </a:lnTo>
                  <a:lnTo>
                    <a:pt x="15" y="76"/>
                  </a:lnTo>
                  <a:lnTo>
                    <a:pt x="11" y="76"/>
                  </a:lnTo>
                  <a:lnTo>
                    <a:pt x="4" y="72"/>
                  </a:lnTo>
                  <a:lnTo>
                    <a:pt x="4" y="23"/>
                  </a:lnTo>
                  <a:lnTo>
                    <a:pt x="4" y="15"/>
                  </a:lnTo>
                  <a:lnTo>
                    <a:pt x="4" y="11"/>
                  </a:lnTo>
                  <a:lnTo>
                    <a:pt x="4" y="7"/>
                  </a:lnTo>
                  <a:lnTo>
                    <a:pt x="0" y="7"/>
                  </a:lnTo>
                  <a:lnTo>
                    <a:pt x="11" y="0"/>
                  </a:lnTo>
                  <a:lnTo>
                    <a:pt x="15" y="0"/>
                  </a:lnTo>
                  <a:lnTo>
                    <a:pt x="15" y="38"/>
                  </a:lnTo>
                  <a:close/>
                  <a:moveTo>
                    <a:pt x="15" y="42"/>
                  </a:moveTo>
                  <a:lnTo>
                    <a:pt x="15" y="69"/>
                  </a:lnTo>
                  <a:lnTo>
                    <a:pt x="15" y="72"/>
                  </a:lnTo>
                  <a:lnTo>
                    <a:pt x="19" y="76"/>
                  </a:lnTo>
                  <a:lnTo>
                    <a:pt x="23" y="76"/>
                  </a:lnTo>
                  <a:lnTo>
                    <a:pt x="27" y="76"/>
                  </a:lnTo>
                  <a:lnTo>
                    <a:pt x="30" y="76"/>
                  </a:lnTo>
                  <a:lnTo>
                    <a:pt x="34" y="69"/>
                  </a:lnTo>
                  <a:lnTo>
                    <a:pt x="38" y="65"/>
                  </a:lnTo>
                  <a:lnTo>
                    <a:pt x="38" y="53"/>
                  </a:lnTo>
                  <a:lnTo>
                    <a:pt x="38" y="46"/>
                  </a:lnTo>
                  <a:lnTo>
                    <a:pt x="34" y="42"/>
                  </a:lnTo>
                  <a:lnTo>
                    <a:pt x="30" y="38"/>
                  </a:lnTo>
                  <a:lnTo>
                    <a:pt x="27" y="34"/>
                  </a:lnTo>
                  <a:lnTo>
                    <a:pt x="23" y="34"/>
                  </a:lnTo>
                  <a:lnTo>
                    <a:pt x="19" y="38"/>
                  </a:lnTo>
                  <a:lnTo>
                    <a:pt x="15" y="4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2" name="Google Shape;302;p25"/>
            <p:cNvSpPr/>
            <p:nvPr/>
          </p:nvSpPr>
          <p:spPr>
            <a:xfrm>
              <a:off x="5327650" y="2170112"/>
              <a:ext cx="61912" cy="85725"/>
            </a:xfrm>
            <a:custGeom>
              <a:avLst/>
              <a:gdLst/>
              <a:ahLst/>
              <a:cxnLst/>
              <a:rect l="l" t="t" r="r" b="b"/>
              <a:pathLst>
                <a:path w="39" h="54" extrusionOk="0">
                  <a:moveTo>
                    <a:pt x="8" y="20"/>
                  </a:moveTo>
                  <a:lnTo>
                    <a:pt x="8" y="31"/>
                  </a:lnTo>
                  <a:lnTo>
                    <a:pt x="12" y="39"/>
                  </a:lnTo>
                  <a:lnTo>
                    <a:pt x="16" y="43"/>
                  </a:lnTo>
                  <a:lnTo>
                    <a:pt x="23" y="43"/>
                  </a:lnTo>
                  <a:lnTo>
                    <a:pt x="27" y="43"/>
                  </a:lnTo>
                  <a:lnTo>
                    <a:pt x="31" y="43"/>
                  </a:lnTo>
                  <a:lnTo>
                    <a:pt x="35" y="39"/>
                  </a:lnTo>
                  <a:lnTo>
                    <a:pt x="39" y="31"/>
                  </a:lnTo>
                  <a:lnTo>
                    <a:pt x="39" y="35"/>
                  </a:lnTo>
                  <a:lnTo>
                    <a:pt x="39" y="43"/>
                  </a:lnTo>
                  <a:lnTo>
                    <a:pt x="35" y="46"/>
                  </a:lnTo>
                  <a:lnTo>
                    <a:pt x="27" y="50"/>
                  </a:lnTo>
                  <a:lnTo>
                    <a:pt x="19" y="54"/>
                  </a:lnTo>
                  <a:lnTo>
                    <a:pt x="12" y="50"/>
                  </a:lnTo>
                  <a:lnTo>
                    <a:pt x="4" y="46"/>
                  </a:lnTo>
                  <a:lnTo>
                    <a:pt x="0" y="39"/>
                  </a:lnTo>
                  <a:lnTo>
                    <a:pt x="0" y="27"/>
                  </a:lnTo>
                  <a:lnTo>
                    <a:pt x="0" y="16"/>
                  </a:lnTo>
                  <a:lnTo>
                    <a:pt x="4" y="8"/>
                  </a:lnTo>
                  <a:lnTo>
                    <a:pt x="12" y="4"/>
                  </a:lnTo>
                  <a:lnTo>
                    <a:pt x="19" y="0"/>
                  </a:lnTo>
                  <a:lnTo>
                    <a:pt x="27" y="4"/>
                  </a:lnTo>
                  <a:lnTo>
                    <a:pt x="35" y="8"/>
                  </a:lnTo>
                  <a:lnTo>
                    <a:pt x="39" y="12"/>
                  </a:lnTo>
                  <a:lnTo>
                    <a:pt x="39" y="20"/>
                  </a:lnTo>
                  <a:lnTo>
                    <a:pt x="8" y="20"/>
                  </a:lnTo>
                  <a:close/>
                  <a:moveTo>
                    <a:pt x="8" y="16"/>
                  </a:moveTo>
                  <a:lnTo>
                    <a:pt x="27" y="16"/>
                  </a:lnTo>
                  <a:lnTo>
                    <a:pt x="27" y="12"/>
                  </a:lnTo>
                  <a:lnTo>
                    <a:pt x="27" y="8"/>
                  </a:lnTo>
                  <a:lnTo>
                    <a:pt x="23" y="8"/>
                  </a:lnTo>
                  <a:lnTo>
                    <a:pt x="19" y="4"/>
                  </a:lnTo>
                  <a:lnTo>
                    <a:pt x="16" y="4"/>
                  </a:lnTo>
                  <a:lnTo>
                    <a:pt x="12" y="8"/>
                  </a:lnTo>
                  <a:lnTo>
                    <a:pt x="8" y="12"/>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3" name="Google Shape;303;p25"/>
            <p:cNvSpPr/>
            <p:nvPr/>
          </p:nvSpPr>
          <p:spPr>
            <a:xfrm>
              <a:off x="5407025" y="2170112"/>
              <a:ext cx="55562" cy="85725"/>
            </a:xfrm>
            <a:custGeom>
              <a:avLst/>
              <a:gdLst/>
              <a:ahLst/>
              <a:cxnLst/>
              <a:rect l="l" t="t" r="r" b="b"/>
              <a:pathLst>
                <a:path w="35" h="54" extrusionOk="0">
                  <a:moveTo>
                    <a:pt x="31" y="0"/>
                  </a:moveTo>
                  <a:lnTo>
                    <a:pt x="31" y="20"/>
                  </a:lnTo>
                  <a:lnTo>
                    <a:pt x="27" y="12"/>
                  </a:lnTo>
                  <a:lnTo>
                    <a:pt x="23" y="8"/>
                  </a:lnTo>
                  <a:lnTo>
                    <a:pt x="19" y="4"/>
                  </a:lnTo>
                  <a:lnTo>
                    <a:pt x="15" y="4"/>
                  </a:lnTo>
                  <a:lnTo>
                    <a:pt x="12" y="4"/>
                  </a:lnTo>
                  <a:lnTo>
                    <a:pt x="8" y="8"/>
                  </a:lnTo>
                  <a:lnTo>
                    <a:pt x="8" y="12"/>
                  </a:lnTo>
                  <a:lnTo>
                    <a:pt x="8" y="16"/>
                  </a:lnTo>
                  <a:lnTo>
                    <a:pt x="12" y="20"/>
                  </a:lnTo>
                  <a:lnTo>
                    <a:pt x="15" y="20"/>
                  </a:lnTo>
                  <a:lnTo>
                    <a:pt x="23" y="23"/>
                  </a:lnTo>
                  <a:lnTo>
                    <a:pt x="31" y="31"/>
                  </a:lnTo>
                  <a:lnTo>
                    <a:pt x="35" y="39"/>
                  </a:lnTo>
                  <a:lnTo>
                    <a:pt x="31" y="43"/>
                  </a:lnTo>
                  <a:lnTo>
                    <a:pt x="27" y="50"/>
                  </a:lnTo>
                  <a:lnTo>
                    <a:pt x="23" y="54"/>
                  </a:lnTo>
                  <a:lnTo>
                    <a:pt x="15" y="54"/>
                  </a:lnTo>
                  <a:lnTo>
                    <a:pt x="12" y="54"/>
                  </a:lnTo>
                  <a:lnTo>
                    <a:pt x="8" y="50"/>
                  </a:lnTo>
                  <a:lnTo>
                    <a:pt x="4" y="50"/>
                  </a:lnTo>
                  <a:lnTo>
                    <a:pt x="0" y="54"/>
                  </a:lnTo>
                  <a:lnTo>
                    <a:pt x="0" y="35"/>
                  </a:lnTo>
                  <a:lnTo>
                    <a:pt x="4" y="43"/>
                  </a:lnTo>
                  <a:lnTo>
                    <a:pt x="8" y="46"/>
                  </a:lnTo>
                  <a:lnTo>
                    <a:pt x="12" y="50"/>
                  </a:lnTo>
                  <a:lnTo>
                    <a:pt x="15" y="50"/>
                  </a:lnTo>
                  <a:lnTo>
                    <a:pt x="19" y="50"/>
                  </a:lnTo>
                  <a:lnTo>
                    <a:pt x="23" y="46"/>
                  </a:lnTo>
                  <a:lnTo>
                    <a:pt x="27" y="43"/>
                  </a:lnTo>
                  <a:lnTo>
                    <a:pt x="23" y="39"/>
                  </a:lnTo>
                  <a:lnTo>
                    <a:pt x="23" y="35"/>
                  </a:lnTo>
                  <a:lnTo>
                    <a:pt x="19" y="35"/>
                  </a:lnTo>
                  <a:lnTo>
                    <a:pt x="12" y="31"/>
                  </a:lnTo>
                  <a:lnTo>
                    <a:pt x="8" y="27"/>
                  </a:lnTo>
                  <a:lnTo>
                    <a:pt x="4" y="23"/>
                  </a:lnTo>
                  <a:lnTo>
                    <a:pt x="0" y="20"/>
                  </a:lnTo>
                  <a:lnTo>
                    <a:pt x="0" y="16"/>
                  </a:lnTo>
                  <a:lnTo>
                    <a:pt x="0" y="12"/>
                  </a:lnTo>
                  <a:lnTo>
                    <a:pt x="4" y="4"/>
                  </a:lnTo>
                  <a:lnTo>
                    <a:pt x="8" y="4"/>
                  </a:lnTo>
                  <a:lnTo>
                    <a:pt x="15" y="0"/>
                  </a:lnTo>
                  <a:lnTo>
                    <a:pt x="19" y="0"/>
                  </a:lnTo>
                  <a:lnTo>
                    <a:pt x="23" y="4"/>
                  </a:lnTo>
                  <a:lnTo>
                    <a:pt x="27" y="4"/>
                  </a:lnTo>
                  <a:lnTo>
                    <a:pt x="31"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4" name="Google Shape;304;p25"/>
            <p:cNvSpPr/>
            <p:nvPr/>
          </p:nvSpPr>
          <p:spPr>
            <a:xfrm>
              <a:off x="5467350" y="2146300"/>
              <a:ext cx="49212" cy="109537"/>
            </a:xfrm>
            <a:custGeom>
              <a:avLst/>
              <a:gdLst/>
              <a:ahLst/>
              <a:cxnLst/>
              <a:rect l="l" t="t" r="r" b="b"/>
              <a:pathLst>
                <a:path w="31" h="69" extrusionOk="0">
                  <a:moveTo>
                    <a:pt x="16" y="0"/>
                  </a:moveTo>
                  <a:lnTo>
                    <a:pt x="16" y="19"/>
                  </a:lnTo>
                  <a:lnTo>
                    <a:pt x="27" y="19"/>
                  </a:lnTo>
                  <a:lnTo>
                    <a:pt x="16" y="19"/>
                  </a:lnTo>
                  <a:lnTo>
                    <a:pt x="16" y="54"/>
                  </a:lnTo>
                  <a:lnTo>
                    <a:pt x="16" y="58"/>
                  </a:lnTo>
                  <a:lnTo>
                    <a:pt x="16" y="61"/>
                  </a:lnTo>
                  <a:lnTo>
                    <a:pt x="20" y="61"/>
                  </a:lnTo>
                  <a:lnTo>
                    <a:pt x="23" y="61"/>
                  </a:lnTo>
                  <a:lnTo>
                    <a:pt x="27" y="58"/>
                  </a:lnTo>
                  <a:lnTo>
                    <a:pt x="31" y="58"/>
                  </a:lnTo>
                  <a:lnTo>
                    <a:pt x="27" y="61"/>
                  </a:lnTo>
                  <a:lnTo>
                    <a:pt x="23" y="65"/>
                  </a:lnTo>
                  <a:lnTo>
                    <a:pt x="20" y="69"/>
                  </a:lnTo>
                  <a:lnTo>
                    <a:pt x="16" y="69"/>
                  </a:lnTo>
                  <a:lnTo>
                    <a:pt x="12" y="65"/>
                  </a:lnTo>
                  <a:lnTo>
                    <a:pt x="8" y="65"/>
                  </a:lnTo>
                  <a:lnTo>
                    <a:pt x="8" y="61"/>
                  </a:lnTo>
                  <a:lnTo>
                    <a:pt x="8" y="54"/>
                  </a:lnTo>
                  <a:lnTo>
                    <a:pt x="8" y="19"/>
                  </a:lnTo>
                  <a:lnTo>
                    <a:pt x="0" y="19"/>
                  </a:lnTo>
                  <a:lnTo>
                    <a:pt x="4" y="15"/>
                  </a:lnTo>
                  <a:lnTo>
                    <a:pt x="8" y="12"/>
                  </a:lnTo>
                  <a:lnTo>
                    <a:pt x="12" y="8"/>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5" name="Google Shape;305;p25"/>
            <p:cNvSpPr/>
            <p:nvPr/>
          </p:nvSpPr>
          <p:spPr>
            <a:xfrm>
              <a:off x="5565775" y="2128837"/>
              <a:ext cx="66675" cy="120650"/>
            </a:xfrm>
            <a:custGeom>
              <a:avLst/>
              <a:gdLst/>
              <a:ahLst/>
              <a:cxnLst/>
              <a:rect l="l" t="t" r="r" b="b"/>
              <a:pathLst>
                <a:path w="42" h="76" extrusionOk="0">
                  <a:moveTo>
                    <a:pt x="19" y="30"/>
                  </a:moveTo>
                  <a:lnTo>
                    <a:pt x="19" y="65"/>
                  </a:lnTo>
                  <a:lnTo>
                    <a:pt x="19" y="72"/>
                  </a:lnTo>
                  <a:lnTo>
                    <a:pt x="19" y="76"/>
                  </a:lnTo>
                  <a:lnTo>
                    <a:pt x="23" y="76"/>
                  </a:lnTo>
                  <a:lnTo>
                    <a:pt x="30" y="76"/>
                  </a:lnTo>
                  <a:lnTo>
                    <a:pt x="0" y="76"/>
                  </a:lnTo>
                  <a:lnTo>
                    <a:pt x="4" y="76"/>
                  </a:lnTo>
                  <a:lnTo>
                    <a:pt x="7" y="76"/>
                  </a:lnTo>
                  <a:lnTo>
                    <a:pt x="7" y="72"/>
                  </a:lnTo>
                  <a:lnTo>
                    <a:pt x="7" y="69"/>
                  </a:lnTo>
                  <a:lnTo>
                    <a:pt x="7" y="65"/>
                  </a:lnTo>
                  <a:lnTo>
                    <a:pt x="7" y="30"/>
                  </a:lnTo>
                  <a:lnTo>
                    <a:pt x="0" y="30"/>
                  </a:lnTo>
                  <a:lnTo>
                    <a:pt x="7" y="30"/>
                  </a:lnTo>
                  <a:lnTo>
                    <a:pt x="7" y="26"/>
                  </a:lnTo>
                  <a:lnTo>
                    <a:pt x="7" y="19"/>
                  </a:lnTo>
                  <a:lnTo>
                    <a:pt x="11" y="11"/>
                  </a:lnTo>
                  <a:lnTo>
                    <a:pt x="15" y="7"/>
                  </a:lnTo>
                  <a:lnTo>
                    <a:pt x="19" y="3"/>
                  </a:lnTo>
                  <a:lnTo>
                    <a:pt x="23" y="3"/>
                  </a:lnTo>
                  <a:lnTo>
                    <a:pt x="30" y="0"/>
                  </a:lnTo>
                  <a:lnTo>
                    <a:pt x="34" y="3"/>
                  </a:lnTo>
                  <a:lnTo>
                    <a:pt x="38" y="3"/>
                  </a:lnTo>
                  <a:lnTo>
                    <a:pt x="42" y="7"/>
                  </a:lnTo>
                  <a:lnTo>
                    <a:pt x="42" y="11"/>
                  </a:lnTo>
                  <a:lnTo>
                    <a:pt x="42" y="15"/>
                  </a:lnTo>
                  <a:lnTo>
                    <a:pt x="38" y="15"/>
                  </a:lnTo>
                  <a:lnTo>
                    <a:pt x="34" y="15"/>
                  </a:lnTo>
                  <a:lnTo>
                    <a:pt x="34" y="11"/>
                  </a:lnTo>
                  <a:lnTo>
                    <a:pt x="30" y="11"/>
                  </a:lnTo>
                  <a:lnTo>
                    <a:pt x="30" y="7"/>
                  </a:lnTo>
                  <a:lnTo>
                    <a:pt x="27" y="3"/>
                  </a:lnTo>
                  <a:lnTo>
                    <a:pt x="23" y="3"/>
                  </a:lnTo>
                  <a:lnTo>
                    <a:pt x="19" y="7"/>
                  </a:lnTo>
                  <a:lnTo>
                    <a:pt x="19" y="11"/>
                  </a:lnTo>
                  <a:lnTo>
                    <a:pt x="19" y="15"/>
                  </a:lnTo>
                  <a:lnTo>
                    <a:pt x="19" y="26"/>
                  </a:lnTo>
                  <a:lnTo>
                    <a:pt x="19" y="30"/>
                  </a:lnTo>
                  <a:lnTo>
                    <a:pt x="30" y="30"/>
                  </a:lnTo>
                  <a:lnTo>
                    <a:pt x="19" y="3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6" name="Google Shape;306;p25"/>
            <p:cNvSpPr/>
            <p:nvPr/>
          </p:nvSpPr>
          <p:spPr>
            <a:xfrm>
              <a:off x="5619750" y="2170112"/>
              <a:ext cx="66675" cy="85725"/>
            </a:xfrm>
            <a:custGeom>
              <a:avLst/>
              <a:gdLst/>
              <a:ahLst/>
              <a:cxnLst/>
              <a:rect l="l" t="t" r="r" b="b"/>
              <a:pathLst>
                <a:path w="42" h="54" extrusionOk="0">
                  <a:moveTo>
                    <a:pt x="8" y="20"/>
                  </a:moveTo>
                  <a:lnTo>
                    <a:pt x="12" y="31"/>
                  </a:lnTo>
                  <a:lnTo>
                    <a:pt x="16" y="39"/>
                  </a:lnTo>
                  <a:lnTo>
                    <a:pt x="19" y="43"/>
                  </a:lnTo>
                  <a:lnTo>
                    <a:pt x="27" y="43"/>
                  </a:lnTo>
                  <a:lnTo>
                    <a:pt x="31" y="43"/>
                  </a:lnTo>
                  <a:lnTo>
                    <a:pt x="35" y="43"/>
                  </a:lnTo>
                  <a:lnTo>
                    <a:pt x="39" y="39"/>
                  </a:lnTo>
                  <a:lnTo>
                    <a:pt x="42" y="31"/>
                  </a:lnTo>
                  <a:lnTo>
                    <a:pt x="42" y="35"/>
                  </a:lnTo>
                  <a:lnTo>
                    <a:pt x="39" y="43"/>
                  </a:lnTo>
                  <a:lnTo>
                    <a:pt x="35" y="46"/>
                  </a:lnTo>
                  <a:lnTo>
                    <a:pt x="31" y="50"/>
                  </a:lnTo>
                  <a:lnTo>
                    <a:pt x="23" y="54"/>
                  </a:lnTo>
                  <a:lnTo>
                    <a:pt x="16" y="50"/>
                  </a:lnTo>
                  <a:lnTo>
                    <a:pt x="8" y="46"/>
                  </a:lnTo>
                  <a:lnTo>
                    <a:pt x="4" y="39"/>
                  </a:lnTo>
                  <a:lnTo>
                    <a:pt x="0" y="27"/>
                  </a:lnTo>
                  <a:lnTo>
                    <a:pt x="4" y="16"/>
                  </a:lnTo>
                  <a:lnTo>
                    <a:pt x="8" y="8"/>
                  </a:lnTo>
                  <a:lnTo>
                    <a:pt x="16" y="4"/>
                  </a:lnTo>
                  <a:lnTo>
                    <a:pt x="23" y="0"/>
                  </a:lnTo>
                  <a:lnTo>
                    <a:pt x="31" y="4"/>
                  </a:lnTo>
                  <a:lnTo>
                    <a:pt x="39" y="8"/>
                  </a:lnTo>
                  <a:lnTo>
                    <a:pt x="42" y="12"/>
                  </a:lnTo>
                  <a:lnTo>
                    <a:pt x="42" y="20"/>
                  </a:lnTo>
                  <a:lnTo>
                    <a:pt x="8" y="20"/>
                  </a:lnTo>
                  <a:close/>
                  <a:moveTo>
                    <a:pt x="8" y="16"/>
                  </a:moveTo>
                  <a:lnTo>
                    <a:pt x="31" y="16"/>
                  </a:lnTo>
                  <a:lnTo>
                    <a:pt x="31" y="12"/>
                  </a:lnTo>
                  <a:lnTo>
                    <a:pt x="27" y="8"/>
                  </a:lnTo>
                  <a:lnTo>
                    <a:pt x="23" y="4"/>
                  </a:lnTo>
                  <a:lnTo>
                    <a:pt x="19" y="4"/>
                  </a:lnTo>
                  <a:lnTo>
                    <a:pt x="16" y="4"/>
                  </a:lnTo>
                  <a:lnTo>
                    <a:pt x="12" y="8"/>
                  </a:lnTo>
                  <a:lnTo>
                    <a:pt x="12" y="12"/>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7" name="Google Shape;307;p25"/>
            <p:cNvSpPr/>
            <p:nvPr/>
          </p:nvSpPr>
          <p:spPr>
            <a:xfrm>
              <a:off x="5699125" y="2170112"/>
              <a:ext cx="73025" cy="85725"/>
            </a:xfrm>
            <a:custGeom>
              <a:avLst/>
              <a:gdLst/>
              <a:ahLst/>
              <a:cxnLst/>
              <a:rect l="l" t="t" r="r" b="b"/>
              <a:pathLst>
                <a:path w="46" h="54" extrusionOk="0">
                  <a:moveTo>
                    <a:pt x="27" y="46"/>
                  </a:moveTo>
                  <a:lnTo>
                    <a:pt x="23" y="50"/>
                  </a:lnTo>
                  <a:lnTo>
                    <a:pt x="19" y="50"/>
                  </a:lnTo>
                  <a:lnTo>
                    <a:pt x="15" y="54"/>
                  </a:lnTo>
                  <a:lnTo>
                    <a:pt x="12" y="54"/>
                  </a:lnTo>
                  <a:lnTo>
                    <a:pt x="8" y="54"/>
                  </a:lnTo>
                  <a:lnTo>
                    <a:pt x="4" y="50"/>
                  </a:lnTo>
                  <a:lnTo>
                    <a:pt x="0" y="46"/>
                  </a:lnTo>
                  <a:lnTo>
                    <a:pt x="0" y="39"/>
                  </a:lnTo>
                  <a:lnTo>
                    <a:pt x="0" y="35"/>
                  </a:lnTo>
                  <a:lnTo>
                    <a:pt x="4" y="31"/>
                  </a:lnTo>
                  <a:lnTo>
                    <a:pt x="8" y="27"/>
                  </a:lnTo>
                  <a:lnTo>
                    <a:pt x="15" y="23"/>
                  </a:lnTo>
                  <a:lnTo>
                    <a:pt x="27" y="20"/>
                  </a:lnTo>
                  <a:lnTo>
                    <a:pt x="27" y="12"/>
                  </a:lnTo>
                  <a:lnTo>
                    <a:pt x="27" y="8"/>
                  </a:lnTo>
                  <a:lnTo>
                    <a:pt x="23" y="4"/>
                  </a:lnTo>
                  <a:lnTo>
                    <a:pt x="19" y="4"/>
                  </a:lnTo>
                  <a:lnTo>
                    <a:pt x="15" y="4"/>
                  </a:lnTo>
                  <a:lnTo>
                    <a:pt x="12" y="8"/>
                  </a:lnTo>
                  <a:lnTo>
                    <a:pt x="12" y="12"/>
                  </a:lnTo>
                  <a:lnTo>
                    <a:pt x="12" y="16"/>
                  </a:lnTo>
                  <a:lnTo>
                    <a:pt x="12" y="20"/>
                  </a:lnTo>
                  <a:lnTo>
                    <a:pt x="8" y="20"/>
                  </a:lnTo>
                  <a:lnTo>
                    <a:pt x="4" y="20"/>
                  </a:lnTo>
                  <a:lnTo>
                    <a:pt x="4" y="16"/>
                  </a:lnTo>
                  <a:lnTo>
                    <a:pt x="4" y="8"/>
                  </a:lnTo>
                  <a:lnTo>
                    <a:pt x="8" y="4"/>
                  </a:lnTo>
                  <a:lnTo>
                    <a:pt x="12" y="4"/>
                  </a:lnTo>
                  <a:lnTo>
                    <a:pt x="19" y="0"/>
                  </a:lnTo>
                  <a:lnTo>
                    <a:pt x="27" y="0"/>
                  </a:lnTo>
                  <a:lnTo>
                    <a:pt x="31" y="4"/>
                  </a:lnTo>
                  <a:lnTo>
                    <a:pt x="35" y="4"/>
                  </a:lnTo>
                  <a:lnTo>
                    <a:pt x="35" y="8"/>
                  </a:lnTo>
                  <a:lnTo>
                    <a:pt x="39" y="12"/>
                  </a:lnTo>
                  <a:lnTo>
                    <a:pt x="39" y="20"/>
                  </a:lnTo>
                  <a:lnTo>
                    <a:pt x="39" y="35"/>
                  </a:lnTo>
                  <a:lnTo>
                    <a:pt x="39" y="43"/>
                  </a:lnTo>
                  <a:lnTo>
                    <a:pt x="39" y="46"/>
                  </a:lnTo>
                  <a:lnTo>
                    <a:pt x="42" y="46"/>
                  </a:lnTo>
                  <a:lnTo>
                    <a:pt x="46" y="43"/>
                  </a:lnTo>
                  <a:lnTo>
                    <a:pt x="46" y="46"/>
                  </a:lnTo>
                  <a:lnTo>
                    <a:pt x="39" y="50"/>
                  </a:lnTo>
                  <a:lnTo>
                    <a:pt x="35" y="54"/>
                  </a:lnTo>
                  <a:lnTo>
                    <a:pt x="31" y="54"/>
                  </a:lnTo>
                  <a:lnTo>
                    <a:pt x="31" y="50"/>
                  </a:lnTo>
                  <a:lnTo>
                    <a:pt x="27" y="50"/>
                  </a:lnTo>
                  <a:lnTo>
                    <a:pt x="27" y="46"/>
                  </a:lnTo>
                  <a:close/>
                  <a:moveTo>
                    <a:pt x="27" y="43"/>
                  </a:moveTo>
                  <a:lnTo>
                    <a:pt x="27" y="23"/>
                  </a:lnTo>
                  <a:lnTo>
                    <a:pt x="19" y="27"/>
                  </a:lnTo>
                  <a:lnTo>
                    <a:pt x="15" y="27"/>
                  </a:lnTo>
                  <a:lnTo>
                    <a:pt x="15" y="31"/>
                  </a:lnTo>
                  <a:lnTo>
                    <a:pt x="12" y="31"/>
                  </a:lnTo>
                  <a:lnTo>
                    <a:pt x="12" y="35"/>
                  </a:lnTo>
                  <a:lnTo>
                    <a:pt x="8" y="39"/>
                  </a:lnTo>
                  <a:lnTo>
                    <a:pt x="12" y="43"/>
                  </a:lnTo>
                  <a:lnTo>
                    <a:pt x="15" y="46"/>
                  </a:lnTo>
                  <a:lnTo>
                    <a:pt x="23" y="46"/>
                  </a:lnTo>
                  <a:lnTo>
                    <a:pt x="27" y="43"/>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8" name="Google Shape;308;p25"/>
            <p:cNvSpPr/>
            <p:nvPr/>
          </p:nvSpPr>
          <p:spPr>
            <a:xfrm>
              <a:off x="5772150" y="2146300"/>
              <a:ext cx="49212" cy="109537"/>
            </a:xfrm>
            <a:custGeom>
              <a:avLst/>
              <a:gdLst/>
              <a:ahLst/>
              <a:cxnLst/>
              <a:rect l="l" t="t" r="r" b="b"/>
              <a:pathLst>
                <a:path w="31" h="69" extrusionOk="0">
                  <a:moveTo>
                    <a:pt x="19" y="0"/>
                  </a:moveTo>
                  <a:lnTo>
                    <a:pt x="19" y="19"/>
                  </a:lnTo>
                  <a:lnTo>
                    <a:pt x="31" y="19"/>
                  </a:lnTo>
                  <a:lnTo>
                    <a:pt x="19" y="19"/>
                  </a:lnTo>
                  <a:lnTo>
                    <a:pt x="19" y="54"/>
                  </a:lnTo>
                  <a:lnTo>
                    <a:pt x="19" y="58"/>
                  </a:lnTo>
                  <a:lnTo>
                    <a:pt x="19" y="61"/>
                  </a:lnTo>
                  <a:lnTo>
                    <a:pt x="23" y="61"/>
                  </a:lnTo>
                  <a:lnTo>
                    <a:pt x="27" y="61"/>
                  </a:lnTo>
                  <a:lnTo>
                    <a:pt x="27" y="58"/>
                  </a:lnTo>
                  <a:lnTo>
                    <a:pt x="31" y="58"/>
                  </a:lnTo>
                  <a:lnTo>
                    <a:pt x="27" y="61"/>
                  </a:lnTo>
                  <a:lnTo>
                    <a:pt x="27" y="65"/>
                  </a:lnTo>
                  <a:lnTo>
                    <a:pt x="23" y="69"/>
                  </a:lnTo>
                  <a:lnTo>
                    <a:pt x="19" y="69"/>
                  </a:lnTo>
                  <a:lnTo>
                    <a:pt x="16" y="69"/>
                  </a:lnTo>
                  <a:lnTo>
                    <a:pt x="12" y="65"/>
                  </a:lnTo>
                  <a:lnTo>
                    <a:pt x="8" y="61"/>
                  </a:lnTo>
                  <a:lnTo>
                    <a:pt x="8" y="54"/>
                  </a:lnTo>
                  <a:lnTo>
                    <a:pt x="8" y="19"/>
                  </a:lnTo>
                  <a:lnTo>
                    <a:pt x="0" y="19"/>
                  </a:lnTo>
                  <a:lnTo>
                    <a:pt x="4" y="19"/>
                  </a:lnTo>
                  <a:lnTo>
                    <a:pt x="8" y="15"/>
                  </a:lnTo>
                  <a:lnTo>
                    <a:pt x="8" y="12"/>
                  </a:lnTo>
                  <a:lnTo>
                    <a:pt x="12" y="8"/>
                  </a:lnTo>
                  <a:lnTo>
                    <a:pt x="16" y="8"/>
                  </a:lnTo>
                  <a:lnTo>
                    <a:pt x="16" y="0"/>
                  </a:lnTo>
                  <a:lnTo>
                    <a:pt x="1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9" name="Google Shape;309;p25"/>
            <p:cNvSpPr/>
            <p:nvPr/>
          </p:nvSpPr>
          <p:spPr>
            <a:xfrm>
              <a:off x="5821362" y="2176462"/>
              <a:ext cx="85725" cy="79375"/>
            </a:xfrm>
            <a:custGeom>
              <a:avLst/>
              <a:gdLst/>
              <a:ahLst/>
              <a:cxnLst/>
              <a:rect l="l" t="t" r="r" b="b"/>
              <a:pathLst>
                <a:path w="54" h="50" extrusionOk="0">
                  <a:moveTo>
                    <a:pt x="46" y="0"/>
                  </a:moveTo>
                  <a:lnTo>
                    <a:pt x="46" y="27"/>
                  </a:lnTo>
                  <a:lnTo>
                    <a:pt x="46" y="35"/>
                  </a:lnTo>
                  <a:lnTo>
                    <a:pt x="46" y="39"/>
                  </a:lnTo>
                  <a:lnTo>
                    <a:pt x="50" y="42"/>
                  </a:lnTo>
                  <a:lnTo>
                    <a:pt x="54" y="42"/>
                  </a:lnTo>
                  <a:lnTo>
                    <a:pt x="42" y="50"/>
                  </a:lnTo>
                  <a:lnTo>
                    <a:pt x="38" y="50"/>
                  </a:lnTo>
                  <a:lnTo>
                    <a:pt x="38" y="39"/>
                  </a:lnTo>
                  <a:lnTo>
                    <a:pt x="34" y="42"/>
                  </a:lnTo>
                  <a:lnTo>
                    <a:pt x="27" y="46"/>
                  </a:lnTo>
                  <a:lnTo>
                    <a:pt x="27" y="50"/>
                  </a:lnTo>
                  <a:lnTo>
                    <a:pt x="23" y="50"/>
                  </a:lnTo>
                  <a:lnTo>
                    <a:pt x="19" y="50"/>
                  </a:lnTo>
                  <a:lnTo>
                    <a:pt x="15" y="46"/>
                  </a:lnTo>
                  <a:lnTo>
                    <a:pt x="11" y="42"/>
                  </a:lnTo>
                  <a:lnTo>
                    <a:pt x="8" y="35"/>
                  </a:lnTo>
                  <a:lnTo>
                    <a:pt x="8" y="31"/>
                  </a:lnTo>
                  <a:lnTo>
                    <a:pt x="8" y="8"/>
                  </a:lnTo>
                  <a:lnTo>
                    <a:pt x="8" y="4"/>
                  </a:lnTo>
                  <a:lnTo>
                    <a:pt x="8" y="0"/>
                  </a:lnTo>
                  <a:lnTo>
                    <a:pt x="4" y="0"/>
                  </a:lnTo>
                  <a:lnTo>
                    <a:pt x="0" y="0"/>
                  </a:lnTo>
                  <a:lnTo>
                    <a:pt x="19" y="0"/>
                  </a:lnTo>
                  <a:lnTo>
                    <a:pt x="19" y="31"/>
                  </a:lnTo>
                  <a:lnTo>
                    <a:pt x="19" y="39"/>
                  </a:lnTo>
                  <a:lnTo>
                    <a:pt x="23" y="42"/>
                  </a:lnTo>
                  <a:lnTo>
                    <a:pt x="27" y="42"/>
                  </a:lnTo>
                  <a:lnTo>
                    <a:pt x="31" y="42"/>
                  </a:lnTo>
                  <a:lnTo>
                    <a:pt x="34" y="39"/>
                  </a:lnTo>
                  <a:lnTo>
                    <a:pt x="38" y="35"/>
                  </a:lnTo>
                  <a:lnTo>
                    <a:pt x="38" y="8"/>
                  </a:lnTo>
                  <a:lnTo>
                    <a:pt x="38" y="4"/>
                  </a:lnTo>
                  <a:lnTo>
                    <a:pt x="38" y="0"/>
                  </a:lnTo>
                  <a:lnTo>
                    <a:pt x="34" y="0"/>
                  </a:lnTo>
                  <a:lnTo>
                    <a:pt x="31" y="0"/>
                  </a:lnTo>
                  <a:lnTo>
                    <a:pt x="4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0" name="Google Shape;310;p25"/>
            <p:cNvSpPr/>
            <p:nvPr/>
          </p:nvSpPr>
          <p:spPr>
            <a:xfrm>
              <a:off x="5911850" y="2170112"/>
              <a:ext cx="55562" cy="79375"/>
            </a:xfrm>
            <a:custGeom>
              <a:avLst/>
              <a:gdLst/>
              <a:ahLst/>
              <a:cxnLst/>
              <a:rect l="l" t="t" r="r" b="b"/>
              <a:pathLst>
                <a:path w="35" h="50" extrusionOk="0">
                  <a:moveTo>
                    <a:pt x="16" y="0"/>
                  </a:moveTo>
                  <a:lnTo>
                    <a:pt x="16" y="16"/>
                  </a:lnTo>
                  <a:lnTo>
                    <a:pt x="23" y="4"/>
                  </a:lnTo>
                  <a:lnTo>
                    <a:pt x="27" y="0"/>
                  </a:lnTo>
                  <a:lnTo>
                    <a:pt x="31" y="0"/>
                  </a:lnTo>
                  <a:lnTo>
                    <a:pt x="35" y="4"/>
                  </a:lnTo>
                  <a:lnTo>
                    <a:pt x="35" y="8"/>
                  </a:lnTo>
                  <a:lnTo>
                    <a:pt x="35" y="12"/>
                  </a:lnTo>
                  <a:lnTo>
                    <a:pt x="31" y="12"/>
                  </a:lnTo>
                  <a:lnTo>
                    <a:pt x="31" y="16"/>
                  </a:lnTo>
                  <a:lnTo>
                    <a:pt x="27" y="12"/>
                  </a:lnTo>
                  <a:lnTo>
                    <a:pt x="23" y="12"/>
                  </a:lnTo>
                  <a:lnTo>
                    <a:pt x="23" y="8"/>
                  </a:lnTo>
                  <a:lnTo>
                    <a:pt x="20" y="12"/>
                  </a:lnTo>
                  <a:lnTo>
                    <a:pt x="20" y="16"/>
                  </a:lnTo>
                  <a:lnTo>
                    <a:pt x="16" y="20"/>
                  </a:lnTo>
                  <a:lnTo>
                    <a:pt x="16" y="39"/>
                  </a:lnTo>
                  <a:lnTo>
                    <a:pt x="16" y="43"/>
                  </a:lnTo>
                  <a:lnTo>
                    <a:pt x="16" y="46"/>
                  </a:lnTo>
                  <a:lnTo>
                    <a:pt x="20" y="50"/>
                  </a:lnTo>
                  <a:lnTo>
                    <a:pt x="23" y="50"/>
                  </a:lnTo>
                  <a:lnTo>
                    <a:pt x="0" y="50"/>
                  </a:lnTo>
                  <a:lnTo>
                    <a:pt x="4" y="50"/>
                  </a:lnTo>
                  <a:lnTo>
                    <a:pt x="8" y="46"/>
                  </a:lnTo>
                  <a:lnTo>
                    <a:pt x="8" y="39"/>
                  </a:lnTo>
                  <a:lnTo>
                    <a:pt x="8" y="23"/>
                  </a:lnTo>
                  <a:lnTo>
                    <a:pt x="8" y="16"/>
                  </a:lnTo>
                  <a:lnTo>
                    <a:pt x="8" y="12"/>
                  </a:lnTo>
                  <a:lnTo>
                    <a:pt x="4" y="8"/>
                  </a:lnTo>
                  <a:lnTo>
                    <a:pt x="0" y="8"/>
                  </a:lnTo>
                  <a:lnTo>
                    <a:pt x="12" y="0"/>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1" name="Google Shape;311;p25"/>
            <p:cNvSpPr/>
            <p:nvPr/>
          </p:nvSpPr>
          <p:spPr>
            <a:xfrm>
              <a:off x="5973762" y="2170112"/>
              <a:ext cx="66675" cy="85725"/>
            </a:xfrm>
            <a:custGeom>
              <a:avLst/>
              <a:gdLst/>
              <a:ahLst/>
              <a:cxnLst/>
              <a:rect l="l" t="t" r="r" b="b"/>
              <a:pathLst>
                <a:path w="42" h="54" extrusionOk="0">
                  <a:moveTo>
                    <a:pt x="7" y="20"/>
                  </a:moveTo>
                  <a:lnTo>
                    <a:pt x="7" y="31"/>
                  </a:lnTo>
                  <a:lnTo>
                    <a:pt x="11" y="39"/>
                  </a:lnTo>
                  <a:lnTo>
                    <a:pt x="19" y="43"/>
                  </a:lnTo>
                  <a:lnTo>
                    <a:pt x="27" y="43"/>
                  </a:lnTo>
                  <a:lnTo>
                    <a:pt x="30" y="43"/>
                  </a:lnTo>
                  <a:lnTo>
                    <a:pt x="34" y="43"/>
                  </a:lnTo>
                  <a:lnTo>
                    <a:pt x="38" y="39"/>
                  </a:lnTo>
                  <a:lnTo>
                    <a:pt x="42" y="31"/>
                  </a:lnTo>
                  <a:lnTo>
                    <a:pt x="42" y="35"/>
                  </a:lnTo>
                  <a:lnTo>
                    <a:pt x="38" y="43"/>
                  </a:lnTo>
                  <a:lnTo>
                    <a:pt x="34" y="46"/>
                  </a:lnTo>
                  <a:lnTo>
                    <a:pt x="30" y="50"/>
                  </a:lnTo>
                  <a:lnTo>
                    <a:pt x="23" y="54"/>
                  </a:lnTo>
                  <a:lnTo>
                    <a:pt x="11" y="50"/>
                  </a:lnTo>
                  <a:lnTo>
                    <a:pt x="7" y="46"/>
                  </a:lnTo>
                  <a:lnTo>
                    <a:pt x="0" y="39"/>
                  </a:lnTo>
                  <a:lnTo>
                    <a:pt x="0" y="27"/>
                  </a:lnTo>
                  <a:lnTo>
                    <a:pt x="0" y="16"/>
                  </a:lnTo>
                  <a:lnTo>
                    <a:pt x="7" y="8"/>
                  </a:lnTo>
                  <a:lnTo>
                    <a:pt x="15" y="4"/>
                  </a:lnTo>
                  <a:lnTo>
                    <a:pt x="23" y="0"/>
                  </a:lnTo>
                  <a:lnTo>
                    <a:pt x="30" y="4"/>
                  </a:lnTo>
                  <a:lnTo>
                    <a:pt x="34" y="8"/>
                  </a:lnTo>
                  <a:lnTo>
                    <a:pt x="38" y="12"/>
                  </a:lnTo>
                  <a:lnTo>
                    <a:pt x="42" y="20"/>
                  </a:lnTo>
                  <a:lnTo>
                    <a:pt x="7" y="20"/>
                  </a:lnTo>
                  <a:close/>
                  <a:moveTo>
                    <a:pt x="7" y="16"/>
                  </a:moveTo>
                  <a:lnTo>
                    <a:pt x="30" y="16"/>
                  </a:lnTo>
                  <a:lnTo>
                    <a:pt x="30" y="12"/>
                  </a:lnTo>
                  <a:lnTo>
                    <a:pt x="27" y="8"/>
                  </a:lnTo>
                  <a:lnTo>
                    <a:pt x="23" y="4"/>
                  </a:lnTo>
                  <a:lnTo>
                    <a:pt x="19" y="4"/>
                  </a:lnTo>
                  <a:lnTo>
                    <a:pt x="15" y="4"/>
                  </a:lnTo>
                  <a:lnTo>
                    <a:pt x="11" y="8"/>
                  </a:lnTo>
                  <a:lnTo>
                    <a:pt x="7" y="12"/>
                  </a:lnTo>
                  <a:lnTo>
                    <a:pt x="7"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2" name="Google Shape;312;p25"/>
            <p:cNvSpPr/>
            <p:nvPr/>
          </p:nvSpPr>
          <p:spPr>
            <a:xfrm>
              <a:off x="4926012" y="2451100"/>
              <a:ext cx="49212" cy="84137"/>
            </a:xfrm>
            <a:custGeom>
              <a:avLst/>
              <a:gdLst/>
              <a:ahLst/>
              <a:cxnLst/>
              <a:rect l="l" t="t" r="r" b="b"/>
              <a:pathLst>
                <a:path w="31" h="53" extrusionOk="0">
                  <a:moveTo>
                    <a:pt x="27" y="0"/>
                  </a:moveTo>
                  <a:lnTo>
                    <a:pt x="27" y="19"/>
                  </a:lnTo>
                  <a:lnTo>
                    <a:pt x="23" y="11"/>
                  </a:lnTo>
                  <a:lnTo>
                    <a:pt x="23" y="7"/>
                  </a:lnTo>
                  <a:lnTo>
                    <a:pt x="19" y="4"/>
                  </a:lnTo>
                  <a:lnTo>
                    <a:pt x="12" y="4"/>
                  </a:lnTo>
                  <a:lnTo>
                    <a:pt x="8" y="7"/>
                  </a:lnTo>
                  <a:lnTo>
                    <a:pt x="4" y="7"/>
                  </a:lnTo>
                  <a:lnTo>
                    <a:pt x="4" y="11"/>
                  </a:lnTo>
                  <a:lnTo>
                    <a:pt x="4" y="15"/>
                  </a:lnTo>
                  <a:lnTo>
                    <a:pt x="8" y="15"/>
                  </a:lnTo>
                  <a:lnTo>
                    <a:pt x="8" y="19"/>
                  </a:lnTo>
                  <a:lnTo>
                    <a:pt x="12" y="19"/>
                  </a:lnTo>
                  <a:lnTo>
                    <a:pt x="19" y="23"/>
                  </a:lnTo>
                  <a:lnTo>
                    <a:pt x="27" y="30"/>
                  </a:lnTo>
                  <a:lnTo>
                    <a:pt x="31" y="38"/>
                  </a:lnTo>
                  <a:lnTo>
                    <a:pt x="31" y="46"/>
                  </a:lnTo>
                  <a:lnTo>
                    <a:pt x="27" y="50"/>
                  </a:lnTo>
                  <a:lnTo>
                    <a:pt x="19" y="53"/>
                  </a:lnTo>
                  <a:lnTo>
                    <a:pt x="16" y="53"/>
                  </a:lnTo>
                  <a:lnTo>
                    <a:pt x="12" y="53"/>
                  </a:lnTo>
                  <a:lnTo>
                    <a:pt x="4" y="50"/>
                  </a:lnTo>
                  <a:lnTo>
                    <a:pt x="0" y="50"/>
                  </a:lnTo>
                  <a:lnTo>
                    <a:pt x="0" y="53"/>
                  </a:lnTo>
                  <a:lnTo>
                    <a:pt x="0" y="34"/>
                  </a:lnTo>
                  <a:lnTo>
                    <a:pt x="0" y="42"/>
                  </a:lnTo>
                  <a:lnTo>
                    <a:pt x="4" y="46"/>
                  </a:lnTo>
                  <a:lnTo>
                    <a:pt x="12" y="50"/>
                  </a:lnTo>
                  <a:lnTo>
                    <a:pt x="16" y="50"/>
                  </a:lnTo>
                  <a:lnTo>
                    <a:pt x="19" y="50"/>
                  </a:lnTo>
                  <a:lnTo>
                    <a:pt x="19" y="46"/>
                  </a:lnTo>
                  <a:lnTo>
                    <a:pt x="23" y="46"/>
                  </a:lnTo>
                  <a:lnTo>
                    <a:pt x="23" y="42"/>
                  </a:lnTo>
                  <a:lnTo>
                    <a:pt x="23" y="38"/>
                  </a:lnTo>
                  <a:lnTo>
                    <a:pt x="19" y="34"/>
                  </a:lnTo>
                  <a:lnTo>
                    <a:pt x="16" y="34"/>
                  </a:lnTo>
                  <a:lnTo>
                    <a:pt x="12" y="30"/>
                  </a:lnTo>
                  <a:lnTo>
                    <a:pt x="4" y="27"/>
                  </a:lnTo>
                  <a:lnTo>
                    <a:pt x="0" y="23"/>
                  </a:lnTo>
                  <a:lnTo>
                    <a:pt x="0" y="19"/>
                  </a:lnTo>
                  <a:lnTo>
                    <a:pt x="0" y="15"/>
                  </a:lnTo>
                  <a:lnTo>
                    <a:pt x="0" y="11"/>
                  </a:lnTo>
                  <a:lnTo>
                    <a:pt x="4" y="4"/>
                  </a:lnTo>
                  <a:lnTo>
                    <a:pt x="8" y="4"/>
                  </a:lnTo>
                  <a:lnTo>
                    <a:pt x="12" y="0"/>
                  </a:lnTo>
                  <a:lnTo>
                    <a:pt x="16" y="0"/>
                  </a:lnTo>
                  <a:lnTo>
                    <a:pt x="19" y="4"/>
                  </a:lnTo>
                  <a:lnTo>
                    <a:pt x="23" y="4"/>
                  </a:lnTo>
                  <a:lnTo>
                    <a:pt x="27" y="4"/>
                  </a:lnTo>
                  <a:lnTo>
                    <a:pt x="2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3" name="Google Shape;313;p25"/>
            <p:cNvSpPr/>
            <p:nvPr/>
          </p:nvSpPr>
          <p:spPr>
            <a:xfrm>
              <a:off x="4981575" y="2457450"/>
              <a:ext cx="84137" cy="77787"/>
            </a:xfrm>
            <a:custGeom>
              <a:avLst/>
              <a:gdLst/>
              <a:ahLst/>
              <a:cxnLst/>
              <a:rect l="l" t="t" r="r" b="b"/>
              <a:pathLst>
                <a:path w="53" h="49" extrusionOk="0">
                  <a:moveTo>
                    <a:pt x="46" y="0"/>
                  </a:moveTo>
                  <a:lnTo>
                    <a:pt x="46" y="26"/>
                  </a:lnTo>
                  <a:lnTo>
                    <a:pt x="46" y="34"/>
                  </a:lnTo>
                  <a:lnTo>
                    <a:pt x="46" y="38"/>
                  </a:lnTo>
                  <a:lnTo>
                    <a:pt x="50" y="42"/>
                  </a:lnTo>
                  <a:lnTo>
                    <a:pt x="53" y="42"/>
                  </a:lnTo>
                  <a:lnTo>
                    <a:pt x="42" y="49"/>
                  </a:lnTo>
                  <a:lnTo>
                    <a:pt x="38" y="49"/>
                  </a:lnTo>
                  <a:lnTo>
                    <a:pt x="38" y="38"/>
                  </a:lnTo>
                  <a:lnTo>
                    <a:pt x="34" y="46"/>
                  </a:lnTo>
                  <a:lnTo>
                    <a:pt x="27" y="46"/>
                  </a:lnTo>
                  <a:lnTo>
                    <a:pt x="27" y="49"/>
                  </a:lnTo>
                  <a:lnTo>
                    <a:pt x="23" y="49"/>
                  </a:lnTo>
                  <a:lnTo>
                    <a:pt x="19" y="49"/>
                  </a:lnTo>
                  <a:lnTo>
                    <a:pt x="15" y="46"/>
                  </a:lnTo>
                  <a:lnTo>
                    <a:pt x="11" y="46"/>
                  </a:lnTo>
                  <a:lnTo>
                    <a:pt x="11" y="42"/>
                  </a:lnTo>
                  <a:lnTo>
                    <a:pt x="7" y="34"/>
                  </a:lnTo>
                  <a:lnTo>
                    <a:pt x="7" y="30"/>
                  </a:lnTo>
                  <a:lnTo>
                    <a:pt x="7" y="7"/>
                  </a:lnTo>
                  <a:lnTo>
                    <a:pt x="7" y="3"/>
                  </a:lnTo>
                  <a:lnTo>
                    <a:pt x="7" y="0"/>
                  </a:lnTo>
                  <a:lnTo>
                    <a:pt x="4" y="0"/>
                  </a:lnTo>
                  <a:lnTo>
                    <a:pt x="0" y="0"/>
                  </a:lnTo>
                  <a:lnTo>
                    <a:pt x="19" y="0"/>
                  </a:lnTo>
                  <a:lnTo>
                    <a:pt x="19" y="30"/>
                  </a:lnTo>
                  <a:lnTo>
                    <a:pt x="19" y="38"/>
                  </a:lnTo>
                  <a:lnTo>
                    <a:pt x="19" y="42"/>
                  </a:lnTo>
                  <a:lnTo>
                    <a:pt x="23" y="42"/>
                  </a:lnTo>
                  <a:lnTo>
                    <a:pt x="27" y="42"/>
                  </a:lnTo>
                  <a:lnTo>
                    <a:pt x="30" y="42"/>
                  </a:lnTo>
                  <a:lnTo>
                    <a:pt x="34" y="38"/>
                  </a:lnTo>
                  <a:lnTo>
                    <a:pt x="38" y="34"/>
                  </a:lnTo>
                  <a:lnTo>
                    <a:pt x="38" y="7"/>
                  </a:lnTo>
                  <a:lnTo>
                    <a:pt x="38" y="3"/>
                  </a:lnTo>
                  <a:lnTo>
                    <a:pt x="38" y="0"/>
                  </a:lnTo>
                  <a:lnTo>
                    <a:pt x="34" y="0"/>
                  </a:lnTo>
                  <a:lnTo>
                    <a:pt x="30" y="0"/>
                  </a:lnTo>
                  <a:lnTo>
                    <a:pt x="4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4" name="Google Shape;314;p25"/>
            <p:cNvSpPr/>
            <p:nvPr/>
          </p:nvSpPr>
          <p:spPr>
            <a:xfrm>
              <a:off x="5072062" y="2408237"/>
              <a:ext cx="79375" cy="127000"/>
            </a:xfrm>
            <a:custGeom>
              <a:avLst/>
              <a:gdLst/>
              <a:ahLst/>
              <a:cxnLst/>
              <a:rect l="l" t="t" r="r" b="b"/>
              <a:pathLst>
                <a:path w="50" h="80" extrusionOk="0">
                  <a:moveTo>
                    <a:pt x="16" y="38"/>
                  </a:moveTo>
                  <a:lnTo>
                    <a:pt x="23" y="31"/>
                  </a:lnTo>
                  <a:lnTo>
                    <a:pt x="31" y="27"/>
                  </a:lnTo>
                  <a:lnTo>
                    <a:pt x="39" y="31"/>
                  </a:lnTo>
                  <a:lnTo>
                    <a:pt x="46" y="34"/>
                  </a:lnTo>
                  <a:lnTo>
                    <a:pt x="50" y="42"/>
                  </a:lnTo>
                  <a:lnTo>
                    <a:pt x="50" y="54"/>
                  </a:lnTo>
                  <a:lnTo>
                    <a:pt x="46" y="65"/>
                  </a:lnTo>
                  <a:lnTo>
                    <a:pt x="42" y="73"/>
                  </a:lnTo>
                  <a:lnTo>
                    <a:pt x="35" y="77"/>
                  </a:lnTo>
                  <a:lnTo>
                    <a:pt x="23" y="80"/>
                  </a:lnTo>
                  <a:lnTo>
                    <a:pt x="19" y="80"/>
                  </a:lnTo>
                  <a:lnTo>
                    <a:pt x="16" y="77"/>
                  </a:lnTo>
                  <a:lnTo>
                    <a:pt x="12" y="77"/>
                  </a:lnTo>
                  <a:lnTo>
                    <a:pt x="8" y="73"/>
                  </a:lnTo>
                  <a:lnTo>
                    <a:pt x="8" y="23"/>
                  </a:lnTo>
                  <a:lnTo>
                    <a:pt x="8" y="15"/>
                  </a:lnTo>
                  <a:lnTo>
                    <a:pt x="8" y="11"/>
                  </a:lnTo>
                  <a:lnTo>
                    <a:pt x="4" y="8"/>
                  </a:lnTo>
                  <a:lnTo>
                    <a:pt x="0" y="8"/>
                  </a:lnTo>
                  <a:lnTo>
                    <a:pt x="12" y="0"/>
                  </a:lnTo>
                  <a:lnTo>
                    <a:pt x="16" y="0"/>
                  </a:lnTo>
                  <a:lnTo>
                    <a:pt x="16" y="38"/>
                  </a:lnTo>
                  <a:close/>
                  <a:moveTo>
                    <a:pt x="16" y="42"/>
                  </a:moveTo>
                  <a:lnTo>
                    <a:pt x="16" y="73"/>
                  </a:lnTo>
                  <a:lnTo>
                    <a:pt x="19" y="73"/>
                  </a:lnTo>
                  <a:lnTo>
                    <a:pt x="19" y="77"/>
                  </a:lnTo>
                  <a:lnTo>
                    <a:pt x="23" y="77"/>
                  </a:lnTo>
                  <a:lnTo>
                    <a:pt x="27" y="77"/>
                  </a:lnTo>
                  <a:lnTo>
                    <a:pt x="31" y="77"/>
                  </a:lnTo>
                  <a:lnTo>
                    <a:pt x="35" y="73"/>
                  </a:lnTo>
                  <a:lnTo>
                    <a:pt x="39" y="65"/>
                  </a:lnTo>
                  <a:lnTo>
                    <a:pt x="42" y="57"/>
                  </a:lnTo>
                  <a:lnTo>
                    <a:pt x="39" y="46"/>
                  </a:lnTo>
                  <a:lnTo>
                    <a:pt x="35" y="42"/>
                  </a:lnTo>
                  <a:lnTo>
                    <a:pt x="31" y="38"/>
                  </a:lnTo>
                  <a:lnTo>
                    <a:pt x="27" y="34"/>
                  </a:lnTo>
                  <a:lnTo>
                    <a:pt x="23" y="38"/>
                  </a:lnTo>
                  <a:lnTo>
                    <a:pt x="19" y="38"/>
                  </a:lnTo>
                  <a:lnTo>
                    <a:pt x="16" y="4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5" name="Google Shape;315;p25"/>
            <p:cNvSpPr/>
            <p:nvPr/>
          </p:nvSpPr>
          <p:spPr>
            <a:xfrm>
              <a:off x="5164137" y="2451100"/>
              <a:ext cx="53975" cy="84137"/>
            </a:xfrm>
            <a:custGeom>
              <a:avLst/>
              <a:gdLst/>
              <a:ahLst/>
              <a:cxnLst/>
              <a:rect l="l" t="t" r="r" b="b"/>
              <a:pathLst>
                <a:path w="34" h="53" extrusionOk="0">
                  <a:moveTo>
                    <a:pt x="30" y="0"/>
                  </a:moveTo>
                  <a:lnTo>
                    <a:pt x="30" y="19"/>
                  </a:lnTo>
                  <a:lnTo>
                    <a:pt x="27" y="11"/>
                  </a:lnTo>
                  <a:lnTo>
                    <a:pt x="27" y="7"/>
                  </a:lnTo>
                  <a:lnTo>
                    <a:pt x="23" y="4"/>
                  </a:lnTo>
                  <a:lnTo>
                    <a:pt x="15" y="4"/>
                  </a:lnTo>
                  <a:lnTo>
                    <a:pt x="11" y="7"/>
                  </a:lnTo>
                  <a:lnTo>
                    <a:pt x="7" y="7"/>
                  </a:lnTo>
                  <a:lnTo>
                    <a:pt x="7" y="11"/>
                  </a:lnTo>
                  <a:lnTo>
                    <a:pt x="7" y="15"/>
                  </a:lnTo>
                  <a:lnTo>
                    <a:pt x="11" y="15"/>
                  </a:lnTo>
                  <a:lnTo>
                    <a:pt x="11" y="19"/>
                  </a:lnTo>
                  <a:lnTo>
                    <a:pt x="15" y="19"/>
                  </a:lnTo>
                  <a:lnTo>
                    <a:pt x="23" y="23"/>
                  </a:lnTo>
                  <a:lnTo>
                    <a:pt x="30" y="30"/>
                  </a:lnTo>
                  <a:lnTo>
                    <a:pt x="34" y="38"/>
                  </a:lnTo>
                  <a:lnTo>
                    <a:pt x="34" y="46"/>
                  </a:lnTo>
                  <a:lnTo>
                    <a:pt x="30" y="50"/>
                  </a:lnTo>
                  <a:lnTo>
                    <a:pt x="23" y="53"/>
                  </a:lnTo>
                  <a:lnTo>
                    <a:pt x="19" y="53"/>
                  </a:lnTo>
                  <a:lnTo>
                    <a:pt x="11" y="53"/>
                  </a:lnTo>
                  <a:lnTo>
                    <a:pt x="7" y="50"/>
                  </a:lnTo>
                  <a:lnTo>
                    <a:pt x="4" y="50"/>
                  </a:lnTo>
                  <a:lnTo>
                    <a:pt x="4" y="53"/>
                  </a:lnTo>
                  <a:lnTo>
                    <a:pt x="0" y="53"/>
                  </a:lnTo>
                  <a:lnTo>
                    <a:pt x="0" y="34"/>
                  </a:lnTo>
                  <a:lnTo>
                    <a:pt x="4" y="34"/>
                  </a:lnTo>
                  <a:lnTo>
                    <a:pt x="4" y="42"/>
                  </a:lnTo>
                  <a:lnTo>
                    <a:pt x="7" y="46"/>
                  </a:lnTo>
                  <a:lnTo>
                    <a:pt x="11" y="50"/>
                  </a:lnTo>
                  <a:lnTo>
                    <a:pt x="19" y="50"/>
                  </a:lnTo>
                  <a:lnTo>
                    <a:pt x="23" y="50"/>
                  </a:lnTo>
                  <a:lnTo>
                    <a:pt x="23" y="46"/>
                  </a:lnTo>
                  <a:lnTo>
                    <a:pt x="27" y="46"/>
                  </a:lnTo>
                  <a:lnTo>
                    <a:pt x="27" y="42"/>
                  </a:lnTo>
                  <a:lnTo>
                    <a:pt x="27" y="38"/>
                  </a:lnTo>
                  <a:lnTo>
                    <a:pt x="23" y="34"/>
                  </a:lnTo>
                  <a:lnTo>
                    <a:pt x="19" y="34"/>
                  </a:lnTo>
                  <a:lnTo>
                    <a:pt x="15" y="30"/>
                  </a:lnTo>
                  <a:lnTo>
                    <a:pt x="7" y="27"/>
                  </a:lnTo>
                  <a:lnTo>
                    <a:pt x="4" y="23"/>
                  </a:lnTo>
                  <a:lnTo>
                    <a:pt x="4" y="19"/>
                  </a:lnTo>
                  <a:lnTo>
                    <a:pt x="0" y="15"/>
                  </a:lnTo>
                  <a:lnTo>
                    <a:pt x="4" y="11"/>
                  </a:lnTo>
                  <a:lnTo>
                    <a:pt x="7" y="4"/>
                  </a:lnTo>
                  <a:lnTo>
                    <a:pt x="11" y="4"/>
                  </a:lnTo>
                  <a:lnTo>
                    <a:pt x="15" y="0"/>
                  </a:lnTo>
                  <a:lnTo>
                    <a:pt x="19" y="0"/>
                  </a:lnTo>
                  <a:lnTo>
                    <a:pt x="23" y="4"/>
                  </a:lnTo>
                  <a:lnTo>
                    <a:pt x="27" y="4"/>
                  </a:lnTo>
                  <a:lnTo>
                    <a:pt x="30" y="4"/>
                  </a:lnTo>
                  <a:lnTo>
                    <a:pt x="3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6" name="Google Shape;316;p25"/>
            <p:cNvSpPr/>
            <p:nvPr/>
          </p:nvSpPr>
          <p:spPr>
            <a:xfrm>
              <a:off x="5230812" y="2451100"/>
              <a:ext cx="66675" cy="84137"/>
            </a:xfrm>
            <a:custGeom>
              <a:avLst/>
              <a:gdLst/>
              <a:ahLst/>
              <a:cxnLst/>
              <a:rect l="l" t="t" r="r" b="b"/>
              <a:pathLst>
                <a:path w="42" h="53" extrusionOk="0">
                  <a:moveTo>
                    <a:pt x="8" y="19"/>
                  </a:moveTo>
                  <a:lnTo>
                    <a:pt x="8" y="30"/>
                  </a:lnTo>
                  <a:lnTo>
                    <a:pt x="11" y="38"/>
                  </a:lnTo>
                  <a:lnTo>
                    <a:pt x="19" y="42"/>
                  </a:lnTo>
                  <a:lnTo>
                    <a:pt x="27" y="42"/>
                  </a:lnTo>
                  <a:lnTo>
                    <a:pt x="31" y="42"/>
                  </a:lnTo>
                  <a:lnTo>
                    <a:pt x="34" y="42"/>
                  </a:lnTo>
                  <a:lnTo>
                    <a:pt x="38" y="38"/>
                  </a:lnTo>
                  <a:lnTo>
                    <a:pt x="38" y="30"/>
                  </a:lnTo>
                  <a:lnTo>
                    <a:pt x="42" y="34"/>
                  </a:lnTo>
                  <a:lnTo>
                    <a:pt x="38" y="42"/>
                  </a:lnTo>
                  <a:lnTo>
                    <a:pt x="34" y="46"/>
                  </a:lnTo>
                  <a:lnTo>
                    <a:pt x="27" y="50"/>
                  </a:lnTo>
                  <a:lnTo>
                    <a:pt x="19" y="53"/>
                  </a:lnTo>
                  <a:lnTo>
                    <a:pt x="11" y="50"/>
                  </a:lnTo>
                  <a:lnTo>
                    <a:pt x="8" y="46"/>
                  </a:lnTo>
                  <a:lnTo>
                    <a:pt x="0" y="38"/>
                  </a:lnTo>
                  <a:lnTo>
                    <a:pt x="0" y="27"/>
                  </a:lnTo>
                  <a:lnTo>
                    <a:pt x="0" y="15"/>
                  </a:lnTo>
                  <a:lnTo>
                    <a:pt x="8" y="7"/>
                  </a:lnTo>
                  <a:lnTo>
                    <a:pt x="11" y="4"/>
                  </a:lnTo>
                  <a:lnTo>
                    <a:pt x="23" y="0"/>
                  </a:lnTo>
                  <a:lnTo>
                    <a:pt x="31" y="4"/>
                  </a:lnTo>
                  <a:lnTo>
                    <a:pt x="34" y="7"/>
                  </a:lnTo>
                  <a:lnTo>
                    <a:pt x="38" y="11"/>
                  </a:lnTo>
                  <a:lnTo>
                    <a:pt x="42" y="19"/>
                  </a:lnTo>
                  <a:lnTo>
                    <a:pt x="8" y="19"/>
                  </a:lnTo>
                  <a:close/>
                  <a:moveTo>
                    <a:pt x="8" y="19"/>
                  </a:moveTo>
                  <a:lnTo>
                    <a:pt x="31" y="19"/>
                  </a:lnTo>
                  <a:lnTo>
                    <a:pt x="31" y="15"/>
                  </a:lnTo>
                  <a:lnTo>
                    <a:pt x="27" y="11"/>
                  </a:lnTo>
                  <a:lnTo>
                    <a:pt x="27" y="7"/>
                  </a:lnTo>
                  <a:lnTo>
                    <a:pt x="23" y="7"/>
                  </a:lnTo>
                  <a:lnTo>
                    <a:pt x="23" y="4"/>
                  </a:lnTo>
                  <a:lnTo>
                    <a:pt x="19" y="4"/>
                  </a:lnTo>
                  <a:lnTo>
                    <a:pt x="15" y="4"/>
                  </a:lnTo>
                  <a:lnTo>
                    <a:pt x="11" y="7"/>
                  </a:lnTo>
                  <a:lnTo>
                    <a:pt x="8" y="11"/>
                  </a:lnTo>
                  <a:lnTo>
                    <a:pt x="8" y="1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7" name="Google Shape;317;p25"/>
            <p:cNvSpPr/>
            <p:nvPr/>
          </p:nvSpPr>
          <p:spPr>
            <a:xfrm>
              <a:off x="5303837" y="2425700"/>
              <a:ext cx="49212" cy="109537"/>
            </a:xfrm>
            <a:custGeom>
              <a:avLst/>
              <a:gdLst/>
              <a:ahLst/>
              <a:cxnLst/>
              <a:rect l="l" t="t" r="r" b="b"/>
              <a:pathLst>
                <a:path w="31" h="69" extrusionOk="0">
                  <a:moveTo>
                    <a:pt x="15" y="0"/>
                  </a:moveTo>
                  <a:lnTo>
                    <a:pt x="15" y="20"/>
                  </a:lnTo>
                  <a:lnTo>
                    <a:pt x="27" y="20"/>
                  </a:lnTo>
                  <a:lnTo>
                    <a:pt x="27" y="23"/>
                  </a:lnTo>
                  <a:lnTo>
                    <a:pt x="15" y="23"/>
                  </a:lnTo>
                  <a:lnTo>
                    <a:pt x="15" y="54"/>
                  </a:lnTo>
                  <a:lnTo>
                    <a:pt x="15" y="58"/>
                  </a:lnTo>
                  <a:lnTo>
                    <a:pt x="19" y="62"/>
                  </a:lnTo>
                  <a:lnTo>
                    <a:pt x="23" y="62"/>
                  </a:lnTo>
                  <a:lnTo>
                    <a:pt x="27" y="62"/>
                  </a:lnTo>
                  <a:lnTo>
                    <a:pt x="27" y="58"/>
                  </a:lnTo>
                  <a:lnTo>
                    <a:pt x="31" y="58"/>
                  </a:lnTo>
                  <a:lnTo>
                    <a:pt x="27" y="62"/>
                  </a:lnTo>
                  <a:lnTo>
                    <a:pt x="27" y="66"/>
                  </a:lnTo>
                  <a:lnTo>
                    <a:pt x="23" y="69"/>
                  </a:lnTo>
                  <a:lnTo>
                    <a:pt x="19" y="69"/>
                  </a:lnTo>
                  <a:lnTo>
                    <a:pt x="15" y="69"/>
                  </a:lnTo>
                  <a:lnTo>
                    <a:pt x="11" y="66"/>
                  </a:lnTo>
                  <a:lnTo>
                    <a:pt x="8" y="62"/>
                  </a:lnTo>
                  <a:lnTo>
                    <a:pt x="8" y="54"/>
                  </a:lnTo>
                  <a:lnTo>
                    <a:pt x="8" y="23"/>
                  </a:lnTo>
                  <a:lnTo>
                    <a:pt x="0" y="23"/>
                  </a:lnTo>
                  <a:lnTo>
                    <a:pt x="0" y="20"/>
                  </a:lnTo>
                  <a:lnTo>
                    <a:pt x="4" y="20"/>
                  </a:lnTo>
                  <a:lnTo>
                    <a:pt x="8" y="16"/>
                  </a:lnTo>
                  <a:lnTo>
                    <a:pt x="8" y="12"/>
                  </a:lnTo>
                  <a:lnTo>
                    <a:pt x="11" y="8"/>
                  </a:lnTo>
                  <a:lnTo>
                    <a:pt x="15" y="8"/>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8" name="Google Shape;318;p25"/>
            <p:cNvSpPr/>
            <p:nvPr/>
          </p:nvSpPr>
          <p:spPr>
            <a:xfrm>
              <a:off x="5443537" y="2414587"/>
              <a:ext cx="122237" cy="120650"/>
            </a:xfrm>
            <a:custGeom>
              <a:avLst/>
              <a:gdLst/>
              <a:ahLst/>
              <a:cxnLst/>
              <a:rect l="l" t="t" r="r" b="b"/>
              <a:pathLst>
                <a:path w="77" h="76" extrusionOk="0">
                  <a:moveTo>
                    <a:pt x="42" y="34"/>
                  </a:moveTo>
                  <a:lnTo>
                    <a:pt x="58" y="57"/>
                  </a:lnTo>
                  <a:lnTo>
                    <a:pt x="61" y="65"/>
                  </a:lnTo>
                  <a:lnTo>
                    <a:pt x="69" y="69"/>
                  </a:lnTo>
                  <a:lnTo>
                    <a:pt x="69" y="73"/>
                  </a:lnTo>
                  <a:lnTo>
                    <a:pt x="77" y="73"/>
                  </a:lnTo>
                  <a:lnTo>
                    <a:pt x="77" y="76"/>
                  </a:lnTo>
                  <a:lnTo>
                    <a:pt x="46" y="76"/>
                  </a:lnTo>
                  <a:lnTo>
                    <a:pt x="46" y="73"/>
                  </a:lnTo>
                  <a:lnTo>
                    <a:pt x="50" y="73"/>
                  </a:lnTo>
                  <a:lnTo>
                    <a:pt x="50" y="69"/>
                  </a:lnTo>
                  <a:lnTo>
                    <a:pt x="50" y="65"/>
                  </a:lnTo>
                  <a:lnTo>
                    <a:pt x="50" y="61"/>
                  </a:lnTo>
                  <a:lnTo>
                    <a:pt x="35" y="42"/>
                  </a:lnTo>
                  <a:lnTo>
                    <a:pt x="19" y="61"/>
                  </a:lnTo>
                  <a:lnTo>
                    <a:pt x="19" y="65"/>
                  </a:lnTo>
                  <a:lnTo>
                    <a:pt x="15" y="69"/>
                  </a:lnTo>
                  <a:lnTo>
                    <a:pt x="19" y="73"/>
                  </a:lnTo>
                  <a:lnTo>
                    <a:pt x="23" y="73"/>
                  </a:lnTo>
                  <a:lnTo>
                    <a:pt x="23" y="76"/>
                  </a:lnTo>
                  <a:lnTo>
                    <a:pt x="0" y="76"/>
                  </a:lnTo>
                  <a:lnTo>
                    <a:pt x="0" y="73"/>
                  </a:lnTo>
                  <a:lnTo>
                    <a:pt x="4" y="73"/>
                  </a:lnTo>
                  <a:lnTo>
                    <a:pt x="8" y="69"/>
                  </a:lnTo>
                  <a:lnTo>
                    <a:pt x="12" y="65"/>
                  </a:lnTo>
                  <a:lnTo>
                    <a:pt x="15" y="61"/>
                  </a:lnTo>
                  <a:lnTo>
                    <a:pt x="35" y="38"/>
                  </a:lnTo>
                  <a:lnTo>
                    <a:pt x="19" y="15"/>
                  </a:lnTo>
                  <a:lnTo>
                    <a:pt x="12" y="11"/>
                  </a:lnTo>
                  <a:lnTo>
                    <a:pt x="8" y="4"/>
                  </a:lnTo>
                  <a:lnTo>
                    <a:pt x="4" y="4"/>
                  </a:lnTo>
                  <a:lnTo>
                    <a:pt x="0" y="4"/>
                  </a:lnTo>
                  <a:lnTo>
                    <a:pt x="0" y="0"/>
                  </a:lnTo>
                  <a:lnTo>
                    <a:pt x="35" y="0"/>
                  </a:lnTo>
                  <a:lnTo>
                    <a:pt x="35" y="4"/>
                  </a:lnTo>
                  <a:lnTo>
                    <a:pt x="31" y="4"/>
                  </a:lnTo>
                  <a:lnTo>
                    <a:pt x="27" y="4"/>
                  </a:lnTo>
                  <a:lnTo>
                    <a:pt x="27" y="7"/>
                  </a:lnTo>
                  <a:lnTo>
                    <a:pt x="27" y="11"/>
                  </a:lnTo>
                  <a:lnTo>
                    <a:pt x="27" y="15"/>
                  </a:lnTo>
                  <a:lnTo>
                    <a:pt x="38" y="30"/>
                  </a:lnTo>
                  <a:lnTo>
                    <a:pt x="54" y="15"/>
                  </a:lnTo>
                  <a:lnTo>
                    <a:pt x="54" y="11"/>
                  </a:lnTo>
                  <a:lnTo>
                    <a:pt x="54" y="7"/>
                  </a:lnTo>
                  <a:lnTo>
                    <a:pt x="58" y="7"/>
                  </a:lnTo>
                  <a:lnTo>
                    <a:pt x="54" y="4"/>
                  </a:lnTo>
                  <a:lnTo>
                    <a:pt x="50" y="4"/>
                  </a:lnTo>
                  <a:lnTo>
                    <a:pt x="50" y="0"/>
                  </a:lnTo>
                  <a:lnTo>
                    <a:pt x="73" y="0"/>
                  </a:lnTo>
                  <a:lnTo>
                    <a:pt x="73" y="4"/>
                  </a:lnTo>
                  <a:lnTo>
                    <a:pt x="69" y="4"/>
                  </a:lnTo>
                  <a:lnTo>
                    <a:pt x="65" y="4"/>
                  </a:lnTo>
                  <a:lnTo>
                    <a:pt x="61" y="7"/>
                  </a:lnTo>
                  <a:lnTo>
                    <a:pt x="61" y="11"/>
                  </a:lnTo>
                  <a:lnTo>
                    <a:pt x="58" y="15"/>
                  </a:lnTo>
                  <a:lnTo>
                    <a:pt x="42" y="3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9" name="Google Shape;319;p25"/>
            <p:cNvSpPr/>
            <p:nvPr/>
          </p:nvSpPr>
          <p:spPr>
            <a:xfrm>
              <a:off x="5619750" y="2590800"/>
              <a:ext cx="73025" cy="85725"/>
            </a:xfrm>
            <a:custGeom>
              <a:avLst/>
              <a:gdLst/>
              <a:ahLst/>
              <a:cxnLst/>
              <a:rect l="l" t="t" r="r" b="b"/>
              <a:pathLst>
                <a:path w="46" h="54" extrusionOk="0">
                  <a:moveTo>
                    <a:pt x="23" y="0"/>
                  </a:moveTo>
                  <a:lnTo>
                    <a:pt x="35" y="4"/>
                  </a:lnTo>
                  <a:lnTo>
                    <a:pt x="42" y="11"/>
                  </a:lnTo>
                  <a:lnTo>
                    <a:pt x="46" y="19"/>
                  </a:lnTo>
                  <a:lnTo>
                    <a:pt x="46" y="27"/>
                  </a:lnTo>
                  <a:lnTo>
                    <a:pt x="46" y="34"/>
                  </a:lnTo>
                  <a:lnTo>
                    <a:pt x="42" y="38"/>
                  </a:lnTo>
                  <a:lnTo>
                    <a:pt x="39" y="46"/>
                  </a:lnTo>
                  <a:lnTo>
                    <a:pt x="35" y="50"/>
                  </a:lnTo>
                  <a:lnTo>
                    <a:pt x="31" y="54"/>
                  </a:lnTo>
                  <a:lnTo>
                    <a:pt x="23" y="54"/>
                  </a:lnTo>
                  <a:lnTo>
                    <a:pt x="12" y="50"/>
                  </a:lnTo>
                  <a:lnTo>
                    <a:pt x="4" y="46"/>
                  </a:lnTo>
                  <a:lnTo>
                    <a:pt x="0" y="38"/>
                  </a:lnTo>
                  <a:lnTo>
                    <a:pt x="0" y="27"/>
                  </a:lnTo>
                  <a:lnTo>
                    <a:pt x="0" y="23"/>
                  </a:lnTo>
                  <a:lnTo>
                    <a:pt x="4" y="15"/>
                  </a:lnTo>
                  <a:lnTo>
                    <a:pt x="8" y="8"/>
                  </a:lnTo>
                  <a:lnTo>
                    <a:pt x="12" y="4"/>
                  </a:lnTo>
                  <a:lnTo>
                    <a:pt x="16" y="4"/>
                  </a:lnTo>
                  <a:lnTo>
                    <a:pt x="23" y="0"/>
                  </a:lnTo>
                  <a:close/>
                  <a:moveTo>
                    <a:pt x="23" y="4"/>
                  </a:moveTo>
                  <a:lnTo>
                    <a:pt x="19" y="4"/>
                  </a:lnTo>
                  <a:lnTo>
                    <a:pt x="16" y="8"/>
                  </a:lnTo>
                  <a:lnTo>
                    <a:pt x="12" y="8"/>
                  </a:lnTo>
                  <a:lnTo>
                    <a:pt x="12" y="11"/>
                  </a:lnTo>
                  <a:lnTo>
                    <a:pt x="8" y="19"/>
                  </a:lnTo>
                  <a:lnTo>
                    <a:pt x="8" y="23"/>
                  </a:lnTo>
                  <a:lnTo>
                    <a:pt x="12" y="34"/>
                  </a:lnTo>
                  <a:lnTo>
                    <a:pt x="12" y="42"/>
                  </a:lnTo>
                  <a:lnTo>
                    <a:pt x="19" y="46"/>
                  </a:lnTo>
                  <a:lnTo>
                    <a:pt x="23" y="50"/>
                  </a:lnTo>
                  <a:lnTo>
                    <a:pt x="31" y="50"/>
                  </a:lnTo>
                  <a:lnTo>
                    <a:pt x="35" y="46"/>
                  </a:lnTo>
                  <a:lnTo>
                    <a:pt x="39" y="38"/>
                  </a:lnTo>
                  <a:lnTo>
                    <a:pt x="39" y="31"/>
                  </a:lnTo>
                  <a:lnTo>
                    <a:pt x="35" y="19"/>
                  </a:lnTo>
                  <a:lnTo>
                    <a:pt x="31" y="11"/>
                  </a:lnTo>
                  <a:lnTo>
                    <a:pt x="27" y="8"/>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0" name="Google Shape;320;p25"/>
            <p:cNvSpPr/>
            <p:nvPr/>
          </p:nvSpPr>
          <p:spPr>
            <a:xfrm>
              <a:off x="5699125" y="2590800"/>
              <a:ext cx="85725" cy="122237"/>
            </a:xfrm>
            <a:custGeom>
              <a:avLst/>
              <a:gdLst/>
              <a:ahLst/>
              <a:cxnLst/>
              <a:rect l="l" t="t" r="r" b="b"/>
              <a:pathLst>
                <a:path w="54" h="77" extrusionOk="0">
                  <a:moveTo>
                    <a:pt x="4" y="8"/>
                  </a:moveTo>
                  <a:lnTo>
                    <a:pt x="15" y="0"/>
                  </a:lnTo>
                  <a:lnTo>
                    <a:pt x="19" y="0"/>
                  </a:lnTo>
                  <a:lnTo>
                    <a:pt x="19" y="11"/>
                  </a:lnTo>
                  <a:lnTo>
                    <a:pt x="23" y="8"/>
                  </a:lnTo>
                  <a:lnTo>
                    <a:pt x="27" y="4"/>
                  </a:lnTo>
                  <a:lnTo>
                    <a:pt x="31" y="4"/>
                  </a:lnTo>
                  <a:lnTo>
                    <a:pt x="35" y="0"/>
                  </a:lnTo>
                  <a:lnTo>
                    <a:pt x="42" y="4"/>
                  </a:lnTo>
                  <a:lnTo>
                    <a:pt x="46" y="8"/>
                  </a:lnTo>
                  <a:lnTo>
                    <a:pt x="50" y="15"/>
                  </a:lnTo>
                  <a:lnTo>
                    <a:pt x="54" y="27"/>
                  </a:lnTo>
                  <a:lnTo>
                    <a:pt x="50" y="38"/>
                  </a:lnTo>
                  <a:lnTo>
                    <a:pt x="46" y="46"/>
                  </a:lnTo>
                  <a:lnTo>
                    <a:pt x="39" y="50"/>
                  </a:lnTo>
                  <a:lnTo>
                    <a:pt x="31" y="54"/>
                  </a:lnTo>
                  <a:lnTo>
                    <a:pt x="27" y="54"/>
                  </a:lnTo>
                  <a:lnTo>
                    <a:pt x="23" y="54"/>
                  </a:lnTo>
                  <a:lnTo>
                    <a:pt x="23" y="50"/>
                  </a:lnTo>
                  <a:lnTo>
                    <a:pt x="19" y="50"/>
                  </a:lnTo>
                  <a:lnTo>
                    <a:pt x="19" y="65"/>
                  </a:lnTo>
                  <a:lnTo>
                    <a:pt x="19" y="69"/>
                  </a:lnTo>
                  <a:lnTo>
                    <a:pt x="19" y="73"/>
                  </a:lnTo>
                  <a:lnTo>
                    <a:pt x="23" y="77"/>
                  </a:lnTo>
                  <a:lnTo>
                    <a:pt x="27" y="77"/>
                  </a:lnTo>
                  <a:lnTo>
                    <a:pt x="0" y="77"/>
                  </a:lnTo>
                  <a:lnTo>
                    <a:pt x="4" y="77"/>
                  </a:lnTo>
                  <a:lnTo>
                    <a:pt x="8" y="73"/>
                  </a:lnTo>
                  <a:lnTo>
                    <a:pt x="8" y="69"/>
                  </a:lnTo>
                  <a:lnTo>
                    <a:pt x="8" y="65"/>
                  </a:lnTo>
                  <a:lnTo>
                    <a:pt x="8" y="15"/>
                  </a:lnTo>
                  <a:lnTo>
                    <a:pt x="8" y="11"/>
                  </a:lnTo>
                  <a:lnTo>
                    <a:pt x="8" y="8"/>
                  </a:lnTo>
                  <a:lnTo>
                    <a:pt x="4" y="8"/>
                  </a:lnTo>
                  <a:close/>
                  <a:moveTo>
                    <a:pt x="19" y="15"/>
                  </a:moveTo>
                  <a:lnTo>
                    <a:pt x="19" y="34"/>
                  </a:lnTo>
                  <a:lnTo>
                    <a:pt x="19" y="38"/>
                  </a:lnTo>
                  <a:lnTo>
                    <a:pt x="19" y="42"/>
                  </a:lnTo>
                  <a:lnTo>
                    <a:pt x="19" y="46"/>
                  </a:lnTo>
                  <a:lnTo>
                    <a:pt x="23" y="46"/>
                  </a:lnTo>
                  <a:lnTo>
                    <a:pt x="27" y="50"/>
                  </a:lnTo>
                  <a:lnTo>
                    <a:pt x="31" y="50"/>
                  </a:lnTo>
                  <a:lnTo>
                    <a:pt x="35" y="50"/>
                  </a:lnTo>
                  <a:lnTo>
                    <a:pt x="39" y="46"/>
                  </a:lnTo>
                  <a:lnTo>
                    <a:pt x="42" y="38"/>
                  </a:lnTo>
                  <a:lnTo>
                    <a:pt x="42" y="31"/>
                  </a:lnTo>
                  <a:lnTo>
                    <a:pt x="42" y="19"/>
                  </a:lnTo>
                  <a:lnTo>
                    <a:pt x="39" y="15"/>
                  </a:lnTo>
                  <a:lnTo>
                    <a:pt x="35" y="11"/>
                  </a:lnTo>
                  <a:lnTo>
                    <a:pt x="31" y="8"/>
                  </a:lnTo>
                  <a:lnTo>
                    <a:pt x="27" y="11"/>
                  </a:lnTo>
                  <a:lnTo>
                    <a:pt x="23" y="11"/>
                  </a:lnTo>
                  <a:lnTo>
                    <a:pt x="19"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1" name="Google Shape;321;p25"/>
            <p:cNvSpPr/>
            <p:nvPr/>
          </p:nvSpPr>
          <p:spPr>
            <a:xfrm>
              <a:off x="5791200" y="2566987"/>
              <a:ext cx="47625" cy="109537"/>
            </a:xfrm>
            <a:custGeom>
              <a:avLst/>
              <a:gdLst/>
              <a:ahLst/>
              <a:cxnLst/>
              <a:rect l="l" t="t" r="r" b="b"/>
              <a:pathLst>
                <a:path w="30" h="69" extrusionOk="0">
                  <a:moveTo>
                    <a:pt x="15" y="0"/>
                  </a:moveTo>
                  <a:lnTo>
                    <a:pt x="15" y="19"/>
                  </a:lnTo>
                  <a:lnTo>
                    <a:pt x="27" y="19"/>
                  </a:lnTo>
                  <a:lnTo>
                    <a:pt x="27" y="23"/>
                  </a:lnTo>
                  <a:lnTo>
                    <a:pt x="15" y="23"/>
                  </a:lnTo>
                  <a:lnTo>
                    <a:pt x="15" y="53"/>
                  </a:lnTo>
                  <a:lnTo>
                    <a:pt x="15" y="57"/>
                  </a:lnTo>
                  <a:lnTo>
                    <a:pt x="19" y="61"/>
                  </a:lnTo>
                  <a:lnTo>
                    <a:pt x="23" y="61"/>
                  </a:lnTo>
                  <a:lnTo>
                    <a:pt x="27" y="61"/>
                  </a:lnTo>
                  <a:lnTo>
                    <a:pt x="27" y="57"/>
                  </a:lnTo>
                  <a:lnTo>
                    <a:pt x="30" y="57"/>
                  </a:lnTo>
                  <a:lnTo>
                    <a:pt x="27" y="61"/>
                  </a:lnTo>
                  <a:lnTo>
                    <a:pt x="23" y="65"/>
                  </a:lnTo>
                  <a:lnTo>
                    <a:pt x="19" y="69"/>
                  </a:lnTo>
                  <a:lnTo>
                    <a:pt x="15" y="69"/>
                  </a:lnTo>
                  <a:lnTo>
                    <a:pt x="11" y="69"/>
                  </a:lnTo>
                  <a:lnTo>
                    <a:pt x="11" y="65"/>
                  </a:lnTo>
                  <a:lnTo>
                    <a:pt x="7" y="61"/>
                  </a:lnTo>
                  <a:lnTo>
                    <a:pt x="7" y="53"/>
                  </a:lnTo>
                  <a:lnTo>
                    <a:pt x="7" y="23"/>
                  </a:lnTo>
                  <a:lnTo>
                    <a:pt x="0" y="23"/>
                  </a:lnTo>
                  <a:lnTo>
                    <a:pt x="0" y="19"/>
                  </a:lnTo>
                  <a:lnTo>
                    <a:pt x="4" y="19"/>
                  </a:lnTo>
                  <a:lnTo>
                    <a:pt x="4" y="15"/>
                  </a:lnTo>
                  <a:lnTo>
                    <a:pt x="7" y="11"/>
                  </a:lnTo>
                  <a:lnTo>
                    <a:pt x="11" y="7"/>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2" name="Google Shape;322;p25"/>
            <p:cNvSpPr/>
            <p:nvPr/>
          </p:nvSpPr>
          <p:spPr>
            <a:xfrm>
              <a:off x="6532562" y="2979737"/>
              <a:ext cx="98425" cy="115887"/>
            </a:xfrm>
            <a:custGeom>
              <a:avLst/>
              <a:gdLst/>
              <a:ahLst/>
              <a:cxnLst/>
              <a:rect l="l" t="t" r="r" b="b"/>
              <a:pathLst>
                <a:path w="62" h="73" extrusionOk="0">
                  <a:moveTo>
                    <a:pt x="62" y="0"/>
                  </a:moveTo>
                  <a:lnTo>
                    <a:pt x="62" y="16"/>
                  </a:lnTo>
                  <a:lnTo>
                    <a:pt x="58" y="16"/>
                  </a:lnTo>
                  <a:lnTo>
                    <a:pt x="58" y="12"/>
                  </a:lnTo>
                  <a:lnTo>
                    <a:pt x="58" y="8"/>
                  </a:lnTo>
                  <a:lnTo>
                    <a:pt x="54" y="4"/>
                  </a:lnTo>
                  <a:lnTo>
                    <a:pt x="50" y="4"/>
                  </a:lnTo>
                  <a:lnTo>
                    <a:pt x="46" y="0"/>
                  </a:lnTo>
                  <a:lnTo>
                    <a:pt x="35" y="0"/>
                  </a:lnTo>
                  <a:lnTo>
                    <a:pt x="35" y="58"/>
                  </a:lnTo>
                  <a:lnTo>
                    <a:pt x="35" y="66"/>
                  </a:lnTo>
                  <a:lnTo>
                    <a:pt x="35" y="69"/>
                  </a:lnTo>
                  <a:lnTo>
                    <a:pt x="39" y="69"/>
                  </a:lnTo>
                  <a:lnTo>
                    <a:pt x="43" y="69"/>
                  </a:lnTo>
                  <a:lnTo>
                    <a:pt x="46" y="69"/>
                  </a:lnTo>
                  <a:lnTo>
                    <a:pt x="46" y="73"/>
                  </a:lnTo>
                  <a:lnTo>
                    <a:pt x="16" y="73"/>
                  </a:lnTo>
                  <a:lnTo>
                    <a:pt x="16" y="69"/>
                  </a:lnTo>
                  <a:lnTo>
                    <a:pt x="20" y="69"/>
                  </a:lnTo>
                  <a:lnTo>
                    <a:pt x="23" y="69"/>
                  </a:lnTo>
                  <a:lnTo>
                    <a:pt x="23" y="66"/>
                  </a:lnTo>
                  <a:lnTo>
                    <a:pt x="23" y="58"/>
                  </a:lnTo>
                  <a:lnTo>
                    <a:pt x="23" y="0"/>
                  </a:lnTo>
                  <a:lnTo>
                    <a:pt x="16" y="0"/>
                  </a:lnTo>
                  <a:lnTo>
                    <a:pt x="12" y="0"/>
                  </a:lnTo>
                  <a:lnTo>
                    <a:pt x="8" y="4"/>
                  </a:lnTo>
                  <a:lnTo>
                    <a:pt x="4" y="4"/>
                  </a:lnTo>
                  <a:lnTo>
                    <a:pt x="4" y="8"/>
                  </a:lnTo>
                  <a:lnTo>
                    <a:pt x="0" y="12"/>
                  </a:lnTo>
                  <a:lnTo>
                    <a:pt x="0" y="16"/>
                  </a:lnTo>
                  <a:lnTo>
                    <a:pt x="0" y="0"/>
                  </a:lnTo>
                  <a:lnTo>
                    <a:pt x="6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3" name="Google Shape;323;p25"/>
            <p:cNvSpPr/>
            <p:nvPr/>
          </p:nvSpPr>
          <p:spPr>
            <a:xfrm>
              <a:off x="6667500" y="3121025"/>
              <a:ext cx="120650" cy="114300"/>
            </a:xfrm>
            <a:custGeom>
              <a:avLst/>
              <a:gdLst/>
              <a:ahLst/>
              <a:cxnLst/>
              <a:rect l="l" t="t" r="r" b="b"/>
              <a:pathLst>
                <a:path w="76" h="72" extrusionOk="0">
                  <a:moveTo>
                    <a:pt x="42" y="30"/>
                  </a:moveTo>
                  <a:lnTo>
                    <a:pt x="57" y="53"/>
                  </a:lnTo>
                  <a:lnTo>
                    <a:pt x="65" y="61"/>
                  </a:lnTo>
                  <a:lnTo>
                    <a:pt x="69" y="69"/>
                  </a:lnTo>
                  <a:lnTo>
                    <a:pt x="73" y="69"/>
                  </a:lnTo>
                  <a:lnTo>
                    <a:pt x="76" y="69"/>
                  </a:lnTo>
                  <a:lnTo>
                    <a:pt x="76" y="72"/>
                  </a:lnTo>
                  <a:lnTo>
                    <a:pt x="46" y="72"/>
                  </a:lnTo>
                  <a:lnTo>
                    <a:pt x="46" y="69"/>
                  </a:lnTo>
                  <a:lnTo>
                    <a:pt x="50" y="69"/>
                  </a:lnTo>
                  <a:lnTo>
                    <a:pt x="53" y="69"/>
                  </a:lnTo>
                  <a:lnTo>
                    <a:pt x="53" y="65"/>
                  </a:lnTo>
                  <a:lnTo>
                    <a:pt x="50" y="61"/>
                  </a:lnTo>
                  <a:lnTo>
                    <a:pt x="50" y="57"/>
                  </a:lnTo>
                  <a:lnTo>
                    <a:pt x="38" y="38"/>
                  </a:lnTo>
                  <a:lnTo>
                    <a:pt x="23" y="57"/>
                  </a:lnTo>
                  <a:lnTo>
                    <a:pt x="19" y="61"/>
                  </a:lnTo>
                  <a:lnTo>
                    <a:pt x="19" y="65"/>
                  </a:lnTo>
                  <a:lnTo>
                    <a:pt x="19" y="69"/>
                  </a:lnTo>
                  <a:lnTo>
                    <a:pt x="23" y="69"/>
                  </a:lnTo>
                  <a:lnTo>
                    <a:pt x="27" y="69"/>
                  </a:lnTo>
                  <a:lnTo>
                    <a:pt x="27" y="72"/>
                  </a:lnTo>
                  <a:lnTo>
                    <a:pt x="0" y="72"/>
                  </a:lnTo>
                  <a:lnTo>
                    <a:pt x="0" y="69"/>
                  </a:lnTo>
                  <a:lnTo>
                    <a:pt x="4" y="69"/>
                  </a:lnTo>
                  <a:lnTo>
                    <a:pt x="7" y="69"/>
                  </a:lnTo>
                  <a:lnTo>
                    <a:pt x="11" y="65"/>
                  </a:lnTo>
                  <a:lnTo>
                    <a:pt x="15" y="61"/>
                  </a:lnTo>
                  <a:lnTo>
                    <a:pt x="19" y="57"/>
                  </a:lnTo>
                  <a:lnTo>
                    <a:pt x="34" y="34"/>
                  </a:lnTo>
                  <a:lnTo>
                    <a:pt x="19" y="15"/>
                  </a:lnTo>
                  <a:lnTo>
                    <a:pt x="15" y="7"/>
                  </a:lnTo>
                  <a:lnTo>
                    <a:pt x="11" y="3"/>
                  </a:lnTo>
                  <a:lnTo>
                    <a:pt x="4" y="0"/>
                  </a:lnTo>
                  <a:lnTo>
                    <a:pt x="0" y="0"/>
                  </a:lnTo>
                  <a:lnTo>
                    <a:pt x="34" y="0"/>
                  </a:lnTo>
                  <a:lnTo>
                    <a:pt x="30" y="0"/>
                  </a:lnTo>
                  <a:lnTo>
                    <a:pt x="27" y="0"/>
                  </a:lnTo>
                  <a:lnTo>
                    <a:pt x="27" y="3"/>
                  </a:lnTo>
                  <a:lnTo>
                    <a:pt x="27" y="7"/>
                  </a:lnTo>
                  <a:lnTo>
                    <a:pt x="30" y="11"/>
                  </a:lnTo>
                  <a:lnTo>
                    <a:pt x="42" y="26"/>
                  </a:lnTo>
                  <a:lnTo>
                    <a:pt x="53" y="11"/>
                  </a:lnTo>
                  <a:lnTo>
                    <a:pt x="57" y="7"/>
                  </a:lnTo>
                  <a:lnTo>
                    <a:pt x="57" y="3"/>
                  </a:lnTo>
                  <a:lnTo>
                    <a:pt x="57" y="0"/>
                  </a:lnTo>
                  <a:lnTo>
                    <a:pt x="53" y="0"/>
                  </a:lnTo>
                  <a:lnTo>
                    <a:pt x="50" y="0"/>
                  </a:lnTo>
                  <a:lnTo>
                    <a:pt x="76" y="0"/>
                  </a:lnTo>
                  <a:lnTo>
                    <a:pt x="73" y="0"/>
                  </a:lnTo>
                  <a:lnTo>
                    <a:pt x="69" y="0"/>
                  </a:lnTo>
                  <a:lnTo>
                    <a:pt x="69" y="3"/>
                  </a:lnTo>
                  <a:lnTo>
                    <a:pt x="65" y="3"/>
                  </a:lnTo>
                  <a:lnTo>
                    <a:pt x="61" y="7"/>
                  </a:lnTo>
                  <a:lnTo>
                    <a:pt x="57" y="11"/>
                  </a:lnTo>
                  <a:lnTo>
                    <a:pt x="42" y="3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4" name="Google Shape;324;p25"/>
            <p:cNvSpPr/>
            <p:nvPr/>
          </p:nvSpPr>
          <p:spPr>
            <a:xfrm>
              <a:off x="6813550" y="3224212"/>
              <a:ext cx="73025" cy="84137"/>
            </a:xfrm>
            <a:custGeom>
              <a:avLst/>
              <a:gdLst/>
              <a:ahLst/>
              <a:cxnLst/>
              <a:rect l="l" t="t" r="r" b="b"/>
              <a:pathLst>
                <a:path w="46" h="53" extrusionOk="0">
                  <a:moveTo>
                    <a:pt x="23" y="0"/>
                  </a:moveTo>
                  <a:lnTo>
                    <a:pt x="31" y="4"/>
                  </a:lnTo>
                  <a:lnTo>
                    <a:pt x="42" y="7"/>
                  </a:lnTo>
                  <a:lnTo>
                    <a:pt x="46" y="15"/>
                  </a:lnTo>
                  <a:lnTo>
                    <a:pt x="46" y="27"/>
                  </a:lnTo>
                  <a:lnTo>
                    <a:pt x="46" y="30"/>
                  </a:lnTo>
                  <a:lnTo>
                    <a:pt x="42" y="38"/>
                  </a:lnTo>
                  <a:lnTo>
                    <a:pt x="38" y="46"/>
                  </a:lnTo>
                  <a:lnTo>
                    <a:pt x="34" y="50"/>
                  </a:lnTo>
                  <a:lnTo>
                    <a:pt x="27" y="50"/>
                  </a:lnTo>
                  <a:lnTo>
                    <a:pt x="23" y="53"/>
                  </a:lnTo>
                  <a:lnTo>
                    <a:pt x="11" y="50"/>
                  </a:lnTo>
                  <a:lnTo>
                    <a:pt x="4" y="42"/>
                  </a:lnTo>
                  <a:lnTo>
                    <a:pt x="0" y="34"/>
                  </a:lnTo>
                  <a:lnTo>
                    <a:pt x="0" y="27"/>
                  </a:lnTo>
                  <a:lnTo>
                    <a:pt x="0" y="19"/>
                  </a:lnTo>
                  <a:lnTo>
                    <a:pt x="4" y="11"/>
                  </a:lnTo>
                  <a:lnTo>
                    <a:pt x="7" y="7"/>
                  </a:lnTo>
                  <a:lnTo>
                    <a:pt x="11" y="4"/>
                  </a:lnTo>
                  <a:lnTo>
                    <a:pt x="15" y="0"/>
                  </a:lnTo>
                  <a:lnTo>
                    <a:pt x="23" y="0"/>
                  </a:lnTo>
                  <a:close/>
                  <a:moveTo>
                    <a:pt x="19" y="4"/>
                  </a:moveTo>
                  <a:lnTo>
                    <a:pt x="19" y="4"/>
                  </a:lnTo>
                  <a:lnTo>
                    <a:pt x="15" y="4"/>
                  </a:lnTo>
                  <a:lnTo>
                    <a:pt x="11" y="7"/>
                  </a:lnTo>
                  <a:lnTo>
                    <a:pt x="11" y="11"/>
                  </a:lnTo>
                  <a:lnTo>
                    <a:pt x="7" y="15"/>
                  </a:lnTo>
                  <a:lnTo>
                    <a:pt x="7" y="23"/>
                  </a:lnTo>
                  <a:lnTo>
                    <a:pt x="7" y="30"/>
                  </a:lnTo>
                  <a:lnTo>
                    <a:pt x="11" y="42"/>
                  </a:lnTo>
                  <a:lnTo>
                    <a:pt x="19" y="46"/>
                  </a:lnTo>
                  <a:lnTo>
                    <a:pt x="23" y="50"/>
                  </a:lnTo>
                  <a:lnTo>
                    <a:pt x="31" y="46"/>
                  </a:lnTo>
                  <a:lnTo>
                    <a:pt x="34" y="46"/>
                  </a:lnTo>
                  <a:lnTo>
                    <a:pt x="34" y="38"/>
                  </a:lnTo>
                  <a:lnTo>
                    <a:pt x="38" y="30"/>
                  </a:lnTo>
                  <a:lnTo>
                    <a:pt x="34" y="19"/>
                  </a:lnTo>
                  <a:lnTo>
                    <a:pt x="31" y="7"/>
                  </a:lnTo>
                  <a:lnTo>
                    <a:pt x="27" y="4"/>
                  </a:lnTo>
                  <a:lnTo>
                    <a:pt x="19"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5" name="Google Shape;325;p25"/>
            <p:cNvSpPr/>
            <p:nvPr/>
          </p:nvSpPr>
          <p:spPr>
            <a:xfrm>
              <a:off x="6892925" y="3224212"/>
              <a:ext cx="84137" cy="120650"/>
            </a:xfrm>
            <a:custGeom>
              <a:avLst/>
              <a:gdLst/>
              <a:ahLst/>
              <a:cxnLst/>
              <a:rect l="l" t="t" r="r" b="b"/>
              <a:pathLst>
                <a:path w="53" h="76" extrusionOk="0">
                  <a:moveTo>
                    <a:pt x="4" y="7"/>
                  </a:moveTo>
                  <a:lnTo>
                    <a:pt x="15" y="0"/>
                  </a:lnTo>
                  <a:lnTo>
                    <a:pt x="19" y="0"/>
                  </a:lnTo>
                  <a:lnTo>
                    <a:pt x="19" y="11"/>
                  </a:lnTo>
                  <a:lnTo>
                    <a:pt x="23" y="7"/>
                  </a:lnTo>
                  <a:lnTo>
                    <a:pt x="27" y="4"/>
                  </a:lnTo>
                  <a:lnTo>
                    <a:pt x="30" y="0"/>
                  </a:lnTo>
                  <a:lnTo>
                    <a:pt x="34" y="0"/>
                  </a:lnTo>
                  <a:lnTo>
                    <a:pt x="42" y="0"/>
                  </a:lnTo>
                  <a:lnTo>
                    <a:pt x="46" y="7"/>
                  </a:lnTo>
                  <a:lnTo>
                    <a:pt x="50" y="15"/>
                  </a:lnTo>
                  <a:lnTo>
                    <a:pt x="53" y="23"/>
                  </a:lnTo>
                  <a:lnTo>
                    <a:pt x="50" y="34"/>
                  </a:lnTo>
                  <a:lnTo>
                    <a:pt x="46" y="46"/>
                  </a:lnTo>
                  <a:lnTo>
                    <a:pt x="38" y="50"/>
                  </a:lnTo>
                  <a:lnTo>
                    <a:pt x="30" y="53"/>
                  </a:lnTo>
                  <a:lnTo>
                    <a:pt x="27" y="53"/>
                  </a:lnTo>
                  <a:lnTo>
                    <a:pt x="23" y="50"/>
                  </a:lnTo>
                  <a:lnTo>
                    <a:pt x="19" y="50"/>
                  </a:lnTo>
                  <a:lnTo>
                    <a:pt x="19" y="46"/>
                  </a:lnTo>
                  <a:lnTo>
                    <a:pt x="19" y="65"/>
                  </a:lnTo>
                  <a:lnTo>
                    <a:pt x="19" y="69"/>
                  </a:lnTo>
                  <a:lnTo>
                    <a:pt x="19" y="73"/>
                  </a:lnTo>
                  <a:lnTo>
                    <a:pt x="23" y="73"/>
                  </a:lnTo>
                  <a:lnTo>
                    <a:pt x="27" y="73"/>
                  </a:lnTo>
                  <a:lnTo>
                    <a:pt x="27" y="76"/>
                  </a:lnTo>
                  <a:lnTo>
                    <a:pt x="0" y="76"/>
                  </a:lnTo>
                  <a:lnTo>
                    <a:pt x="0" y="73"/>
                  </a:lnTo>
                  <a:lnTo>
                    <a:pt x="4" y="73"/>
                  </a:lnTo>
                  <a:lnTo>
                    <a:pt x="7" y="73"/>
                  </a:lnTo>
                  <a:lnTo>
                    <a:pt x="7" y="69"/>
                  </a:lnTo>
                  <a:lnTo>
                    <a:pt x="7" y="65"/>
                  </a:lnTo>
                  <a:lnTo>
                    <a:pt x="7" y="15"/>
                  </a:lnTo>
                  <a:lnTo>
                    <a:pt x="7" y="11"/>
                  </a:lnTo>
                  <a:lnTo>
                    <a:pt x="7" y="7"/>
                  </a:lnTo>
                  <a:lnTo>
                    <a:pt x="4" y="7"/>
                  </a:lnTo>
                  <a:close/>
                  <a:moveTo>
                    <a:pt x="19" y="15"/>
                  </a:moveTo>
                  <a:lnTo>
                    <a:pt x="19" y="34"/>
                  </a:lnTo>
                  <a:lnTo>
                    <a:pt x="19" y="38"/>
                  </a:lnTo>
                  <a:lnTo>
                    <a:pt x="19" y="42"/>
                  </a:lnTo>
                  <a:lnTo>
                    <a:pt x="23" y="46"/>
                  </a:lnTo>
                  <a:lnTo>
                    <a:pt x="27" y="50"/>
                  </a:lnTo>
                  <a:lnTo>
                    <a:pt x="30" y="50"/>
                  </a:lnTo>
                  <a:lnTo>
                    <a:pt x="34" y="46"/>
                  </a:lnTo>
                  <a:lnTo>
                    <a:pt x="38" y="46"/>
                  </a:lnTo>
                  <a:lnTo>
                    <a:pt x="42" y="38"/>
                  </a:lnTo>
                  <a:lnTo>
                    <a:pt x="42" y="30"/>
                  </a:lnTo>
                  <a:lnTo>
                    <a:pt x="42" y="19"/>
                  </a:lnTo>
                  <a:lnTo>
                    <a:pt x="38" y="11"/>
                  </a:lnTo>
                  <a:lnTo>
                    <a:pt x="34" y="7"/>
                  </a:lnTo>
                  <a:lnTo>
                    <a:pt x="30" y="7"/>
                  </a:lnTo>
                  <a:lnTo>
                    <a:pt x="27" y="7"/>
                  </a:lnTo>
                  <a:lnTo>
                    <a:pt x="23" y="11"/>
                  </a:lnTo>
                  <a:lnTo>
                    <a:pt x="19"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6" name="Google Shape;326;p25"/>
            <p:cNvSpPr/>
            <p:nvPr/>
          </p:nvSpPr>
          <p:spPr>
            <a:xfrm>
              <a:off x="6983412" y="3198812"/>
              <a:ext cx="49212" cy="109537"/>
            </a:xfrm>
            <a:custGeom>
              <a:avLst/>
              <a:gdLst/>
              <a:ahLst/>
              <a:cxnLst/>
              <a:rect l="l" t="t" r="r" b="b"/>
              <a:pathLst>
                <a:path w="31" h="69" extrusionOk="0">
                  <a:moveTo>
                    <a:pt x="16" y="0"/>
                  </a:moveTo>
                  <a:lnTo>
                    <a:pt x="16" y="16"/>
                  </a:lnTo>
                  <a:lnTo>
                    <a:pt x="27" y="16"/>
                  </a:lnTo>
                  <a:lnTo>
                    <a:pt x="27" y="20"/>
                  </a:lnTo>
                  <a:lnTo>
                    <a:pt x="16" y="20"/>
                  </a:lnTo>
                  <a:lnTo>
                    <a:pt x="16" y="54"/>
                  </a:lnTo>
                  <a:lnTo>
                    <a:pt x="16" y="58"/>
                  </a:lnTo>
                  <a:lnTo>
                    <a:pt x="19" y="62"/>
                  </a:lnTo>
                  <a:lnTo>
                    <a:pt x="23" y="62"/>
                  </a:lnTo>
                  <a:lnTo>
                    <a:pt x="27" y="58"/>
                  </a:lnTo>
                  <a:lnTo>
                    <a:pt x="31" y="58"/>
                  </a:lnTo>
                  <a:lnTo>
                    <a:pt x="27" y="62"/>
                  </a:lnTo>
                  <a:lnTo>
                    <a:pt x="23" y="66"/>
                  </a:lnTo>
                  <a:lnTo>
                    <a:pt x="19" y="66"/>
                  </a:lnTo>
                  <a:lnTo>
                    <a:pt x="16" y="69"/>
                  </a:lnTo>
                  <a:lnTo>
                    <a:pt x="16" y="66"/>
                  </a:lnTo>
                  <a:lnTo>
                    <a:pt x="12" y="66"/>
                  </a:lnTo>
                  <a:lnTo>
                    <a:pt x="8" y="66"/>
                  </a:lnTo>
                  <a:lnTo>
                    <a:pt x="8" y="62"/>
                  </a:lnTo>
                  <a:lnTo>
                    <a:pt x="8" y="58"/>
                  </a:lnTo>
                  <a:lnTo>
                    <a:pt x="8" y="54"/>
                  </a:lnTo>
                  <a:lnTo>
                    <a:pt x="8" y="20"/>
                  </a:lnTo>
                  <a:lnTo>
                    <a:pt x="0" y="20"/>
                  </a:lnTo>
                  <a:lnTo>
                    <a:pt x="0" y="16"/>
                  </a:lnTo>
                  <a:lnTo>
                    <a:pt x="4" y="16"/>
                  </a:lnTo>
                  <a:lnTo>
                    <a:pt x="8" y="12"/>
                  </a:lnTo>
                  <a:lnTo>
                    <a:pt x="12" y="8"/>
                  </a:lnTo>
                  <a:lnTo>
                    <a:pt x="12" y="4"/>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7" name="Google Shape;327;p25"/>
            <p:cNvSpPr/>
            <p:nvPr/>
          </p:nvSpPr>
          <p:spPr>
            <a:xfrm>
              <a:off x="7720012" y="1014412"/>
              <a:ext cx="66675" cy="115887"/>
            </a:xfrm>
            <a:custGeom>
              <a:avLst/>
              <a:gdLst/>
              <a:ahLst/>
              <a:cxnLst/>
              <a:rect l="l" t="t" r="r" b="b"/>
              <a:pathLst>
                <a:path w="42" h="73" extrusionOk="0">
                  <a:moveTo>
                    <a:pt x="12" y="0"/>
                  </a:moveTo>
                  <a:lnTo>
                    <a:pt x="12" y="0"/>
                  </a:lnTo>
                  <a:lnTo>
                    <a:pt x="42" y="0"/>
                  </a:lnTo>
                  <a:lnTo>
                    <a:pt x="38" y="0"/>
                  </a:lnTo>
                  <a:lnTo>
                    <a:pt x="35" y="0"/>
                  </a:lnTo>
                  <a:lnTo>
                    <a:pt x="31" y="4"/>
                  </a:lnTo>
                  <a:lnTo>
                    <a:pt x="31" y="8"/>
                  </a:lnTo>
                  <a:lnTo>
                    <a:pt x="31" y="11"/>
                  </a:lnTo>
                  <a:lnTo>
                    <a:pt x="31" y="50"/>
                  </a:lnTo>
                  <a:lnTo>
                    <a:pt x="31" y="57"/>
                  </a:lnTo>
                  <a:lnTo>
                    <a:pt x="27" y="61"/>
                  </a:lnTo>
                  <a:lnTo>
                    <a:pt x="27" y="65"/>
                  </a:lnTo>
                  <a:lnTo>
                    <a:pt x="23" y="69"/>
                  </a:lnTo>
                  <a:lnTo>
                    <a:pt x="19" y="73"/>
                  </a:lnTo>
                  <a:lnTo>
                    <a:pt x="12" y="73"/>
                  </a:lnTo>
                  <a:lnTo>
                    <a:pt x="8" y="73"/>
                  </a:lnTo>
                  <a:lnTo>
                    <a:pt x="4" y="73"/>
                  </a:lnTo>
                  <a:lnTo>
                    <a:pt x="0" y="69"/>
                  </a:lnTo>
                  <a:lnTo>
                    <a:pt x="0" y="65"/>
                  </a:lnTo>
                  <a:lnTo>
                    <a:pt x="4" y="61"/>
                  </a:lnTo>
                  <a:lnTo>
                    <a:pt x="8" y="61"/>
                  </a:lnTo>
                  <a:lnTo>
                    <a:pt x="12" y="65"/>
                  </a:lnTo>
                  <a:lnTo>
                    <a:pt x="12" y="69"/>
                  </a:lnTo>
                  <a:lnTo>
                    <a:pt x="15" y="69"/>
                  </a:lnTo>
                  <a:lnTo>
                    <a:pt x="15" y="73"/>
                  </a:lnTo>
                  <a:lnTo>
                    <a:pt x="19" y="69"/>
                  </a:lnTo>
                  <a:lnTo>
                    <a:pt x="19" y="65"/>
                  </a:lnTo>
                  <a:lnTo>
                    <a:pt x="19" y="61"/>
                  </a:lnTo>
                  <a:lnTo>
                    <a:pt x="19" y="11"/>
                  </a:lnTo>
                  <a:lnTo>
                    <a:pt x="19" y="8"/>
                  </a:lnTo>
                  <a:lnTo>
                    <a:pt x="19" y="4"/>
                  </a:lnTo>
                  <a:lnTo>
                    <a:pt x="15" y="0"/>
                  </a:lnTo>
                  <a:lnTo>
                    <a:pt x="12"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8" name="Google Shape;328;p25"/>
            <p:cNvSpPr/>
            <p:nvPr/>
          </p:nvSpPr>
          <p:spPr>
            <a:xfrm>
              <a:off x="3300412" y="2414587"/>
              <a:ext cx="122237" cy="120650"/>
            </a:xfrm>
            <a:custGeom>
              <a:avLst/>
              <a:gdLst/>
              <a:ahLst/>
              <a:cxnLst/>
              <a:rect l="l" t="t" r="r" b="b"/>
              <a:pathLst>
                <a:path w="77" h="76" extrusionOk="0">
                  <a:moveTo>
                    <a:pt x="0" y="76"/>
                  </a:moveTo>
                  <a:lnTo>
                    <a:pt x="0" y="73"/>
                  </a:lnTo>
                  <a:lnTo>
                    <a:pt x="4" y="73"/>
                  </a:lnTo>
                  <a:lnTo>
                    <a:pt x="8" y="73"/>
                  </a:lnTo>
                  <a:lnTo>
                    <a:pt x="12" y="69"/>
                  </a:lnTo>
                  <a:lnTo>
                    <a:pt x="12" y="61"/>
                  </a:lnTo>
                  <a:lnTo>
                    <a:pt x="12" y="15"/>
                  </a:lnTo>
                  <a:lnTo>
                    <a:pt x="12" y="7"/>
                  </a:lnTo>
                  <a:lnTo>
                    <a:pt x="12" y="4"/>
                  </a:lnTo>
                  <a:lnTo>
                    <a:pt x="8" y="4"/>
                  </a:lnTo>
                  <a:lnTo>
                    <a:pt x="4" y="4"/>
                  </a:lnTo>
                  <a:lnTo>
                    <a:pt x="0" y="4"/>
                  </a:lnTo>
                  <a:lnTo>
                    <a:pt x="0" y="0"/>
                  </a:lnTo>
                  <a:lnTo>
                    <a:pt x="31" y="0"/>
                  </a:lnTo>
                  <a:lnTo>
                    <a:pt x="46" y="4"/>
                  </a:lnTo>
                  <a:lnTo>
                    <a:pt x="58" y="4"/>
                  </a:lnTo>
                  <a:lnTo>
                    <a:pt x="66" y="11"/>
                  </a:lnTo>
                  <a:lnTo>
                    <a:pt x="69" y="19"/>
                  </a:lnTo>
                  <a:lnTo>
                    <a:pt x="73" y="27"/>
                  </a:lnTo>
                  <a:lnTo>
                    <a:pt x="77" y="38"/>
                  </a:lnTo>
                  <a:lnTo>
                    <a:pt x="73" y="53"/>
                  </a:lnTo>
                  <a:lnTo>
                    <a:pt x="66" y="65"/>
                  </a:lnTo>
                  <a:lnTo>
                    <a:pt x="58" y="69"/>
                  </a:lnTo>
                  <a:lnTo>
                    <a:pt x="46" y="73"/>
                  </a:lnTo>
                  <a:lnTo>
                    <a:pt x="35" y="76"/>
                  </a:lnTo>
                  <a:lnTo>
                    <a:pt x="0" y="76"/>
                  </a:lnTo>
                  <a:close/>
                  <a:moveTo>
                    <a:pt x="23" y="69"/>
                  </a:moveTo>
                  <a:lnTo>
                    <a:pt x="27" y="73"/>
                  </a:lnTo>
                  <a:lnTo>
                    <a:pt x="35" y="73"/>
                  </a:lnTo>
                  <a:lnTo>
                    <a:pt x="46" y="69"/>
                  </a:lnTo>
                  <a:lnTo>
                    <a:pt x="54" y="61"/>
                  </a:lnTo>
                  <a:lnTo>
                    <a:pt x="62" y="53"/>
                  </a:lnTo>
                  <a:lnTo>
                    <a:pt x="62" y="38"/>
                  </a:lnTo>
                  <a:lnTo>
                    <a:pt x="62" y="23"/>
                  </a:lnTo>
                  <a:lnTo>
                    <a:pt x="54" y="15"/>
                  </a:lnTo>
                  <a:lnTo>
                    <a:pt x="46" y="7"/>
                  </a:lnTo>
                  <a:lnTo>
                    <a:pt x="35" y="4"/>
                  </a:lnTo>
                  <a:lnTo>
                    <a:pt x="27" y="4"/>
                  </a:lnTo>
                  <a:lnTo>
                    <a:pt x="23" y="7"/>
                  </a:lnTo>
                  <a:lnTo>
                    <a:pt x="23" y="6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9" name="Google Shape;329;p25"/>
            <p:cNvSpPr/>
            <p:nvPr/>
          </p:nvSpPr>
          <p:spPr>
            <a:xfrm>
              <a:off x="3435350" y="2451100"/>
              <a:ext cx="60325" cy="84137"/>
            </a:xfrm>
            <a:custGeom>
              <a:avLst/>
              <a:gdLst/>
              <a:ahLst/>
              <a:cxnLst/>
              <a:rect l="l" t="t" r="r" b="b"/>
              <a:pathLst>
                <a:path w="38" h="53" extrusionOk="0">
                  <a:moveTo>
                    <a:pt x="7" y="19"/>
                  </a:moveTo>
                  <a:lnTo>
                    <a:pt x="7" y="30"/>
                  </a:lnTo>
                  <a:lnTo>
                    <a:pt x="11" y="38"/>
                  </a:lnTo>
                  <a:lnTo>
                    <a:pt x="19" y="42"/>
                  </a:lnTo>
                  <a:lnTo>
                    <a:pt x="23" y="42"/>
                  </a:lnTo>
                  <a:lnTo>
                    <a:pt x="30" y="42"/>
                  </a:lnTo>
                  <a:lnTo>
                    <a:pt x="34" y="42"/>
                  </a:lnTo>
                  <a:lnTo>
                    <a:pt x="34" y="38"/>
                  </a:lnTo>
                  <a:lnTo>
                    <a:pt x="38" y="30"/>
                  </a:lnTo>
                  <a:lnTo>
                    <a:pt x="38" y="34"/>
                  </a:lnTo>
                  <a:lnTo>
                    <a:pt x="38" y="42"/>
                  </a:lnTo>
                  <a:lnTo>
                    <a:pt x="34" y="46"/>
                  </a:lnTo>
                  <a:lnTo>
                    <a:pt x="27" y="50"/>
                  </a:lnTo>
                  <a:lnTo>
                    <a:pt x="19" y="53"/>
                  </a:lnTo>
                  <a:lnTo>
                    <a:pt x="11" y="50"/>
                  </a:lnTo>
                  <a:lnTo>
                    <a:pt x="4" y="46"/>
                  </a:lnTo>
                  <a:lnTo>
                    <a:pt x="0" y="38"/>
                  </a:lnTo>
                  <a:lnTo>
                    <a:pt x="0" y="27"/>
                  </a:lnTo>
                  <a:lnTo>
                    <a:pt x="0" y="15"/>
                  </a:lnTo>
                  <a:lnTo>
                    <a:pt x="4" y="7"/>
                  </a:lnTo>
                  <a:lnTo>
                    <a:pt x="11" y="4"/>
                  </a:lnTo>
                  <a:lnTo>
                    <a:pt x="23" y="0"/>
                  </a:lnTo>
                  <a:lnTo>
                    <a:pt x="27" y="4"/>
                  </a:lnTo>
                  <a:lnTo>
                    <a:pt x="34" y="7"/>
                  </a:lnTo>
                  <a:lnTo>
                    <a:pt x="38" y="11"/>
                  </a:lnTo>
                  <a:lnTo>
                    <a:pt x="38" y="19"/>
                  </a:lnTo>
                  <a:lnTo>
                    <a:pt x="7" y="19"/>
                  </a:lnTo>
                  <a:close/>
                  <a:moveTo>
                    <a:pt x="7" y="19"/>
                  </a:moveTo>
                  <a:lnTo>
                    <a:pt x="27" y="19"/>
                  </a:lnTo>
                  <a:lnTo>
                    <a:pt x="27" y="15"/>
                  </a:lnTo>
                  <a:lnTo>
                    <a:pt x="27" y="11"/>
                  </a:lnTo>
                  <a:lnTo>
                    <a:pt x="27" y="7"/>
                  </a:lnTo>
                  <a:lnTo>
                    <a:pt x="23" y="7"/>
                  </a:lnTo>
                  <a:lnTo>
                    <a:pt x="19" y="4"/>
                  </a:lnTo>
                  <a:lnTo>
                    <a:pt x="15" y="4"/>
                  </a:lnTo>
                  <a:lnTo>
                    <a:pt x="11" y="7"/>
                  </a:lnTo>
                  <a:lnTo>
                    <a:pt x="7" y="11"/>
                  </a:lnTo>
                  <a:lnTo>
                    <a:pt x="7" y="1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p25"/>
            <p:cNvSpPr/>
            <p:nvPr/>
          </p:nvSpPr>
          <p:spPr>
            <a:xfrm>
              <a:off x="3514725" y="2451100"/>
              <a:ext cx="53975" cy="84137"/>
            </a:xfrm>
            <a:custGeom>
              <a:avLst/>
              <a:gdLst/>
              <a:ahLst/>
              <a:cxnLst/>
              <a:rect l="l" t="t" r="r" b="b"/>
              <a:pathLst>
                <a:path w="34" h="53" extrusionOk="0">
                  <a:moveTo>
                    <a:pt x="30" y="0"/>
                  </a:moveTo>
                  <a:lnTo>
                    <a:pt x="30" y="19"/>
                  </a:lnTo>
                  <a:lnTo>
                    <a:pt x="26" y="11"/>
                  </a:lnTo>
                  <a:lnTo>
                    <a:pt x="23" y="7"/>
                  </a:lnTo>
                  <a:lnTo>
                    <a:pt x="19" y="4"/>
                  </a:lnTo>
                  <a:lnTo>
                    <a:pt x="15" y="4"/>
                  </a:lnTo>
                  <a:lnTo>
                    <a:pt x="11" y="4"/>
                  </a:lnTo>
                  <a:lnTo>
                    <a:pt x="11" y="7"/>
                  </a:lnTo>
                  <a:lnTo>
                    <a:pt x="7" y="7"/>
                  </a:lnTo>
                  <a:lnTo>
                    <a:pt x="7" y="11"/>
                  </a:lnTo>
                  <a:lnTo>
                    <a:pt x="7" y="15"/>
                  </a:lnTo>
                  <a:lnTo>
                    <a:pt x="11" y="19"/>
                  </a:lnTo>
                  <a:lnTo>
                    <a:pt x="15" y="19"/>
                  </a:lnTo>
                  <a:lnTo>
                    <a:pt x="23" y="23"/>
                  </a:lnTo>
                  <a:lnTo>
                    <a:pt x="30" y="30"/>
                  </a:lnTo>
                  <a:lnTo>
                    <a:pt x="34" y="38"/>
                  </a:lnTo>
                  <a:lnTo>
                    <a:pt x="34" y="46"/>
                  </a:lnTo>
                  <a:lnTo>
                    <a:pt x="26" y="50"/>
                  </a:lnTo>
                  <a:lnTo>
                    <a:pt x="23" y="53"/>
                  </a:lnTo>
                  <a:lnTo>
                    <a:pt x="15" y="53"/>
                  </a:lnTo>
                  <a:lnTo>
                    <a:pt x="11" y="53"/>
                  </a:lnTo>
                  <a:lnTo>
                    <a:pt x="7" y="50"/>
                  </a:lnTo>
                  <a:lnTo>
                    <a:pt x="3" y="50"/>
                  </a:lnTo>
                  <a:lnTo>
                    <a:pt x="0" y="53"/>
                  </a:lnTo>
                  <a:lnTo>
                    <a:pt x="0" y="34"/>
                  </a:lnTo>
                  <a:lnTo>
                    <a:pt x="3" y="42"/>
                  </a:lnTo>
                  <a:lnTo>
                    <a:pt x="7" y="46"/>
                  </a:lnTo>
                  <a:lnTo>
                    <a:pt x="11" y="50"/>
                  </a:lnTo>
                  <a:lnTo>
                    <a:pt x="19" y="50"/>
                  </a:lnTo>
                  <a:lnTo>
                    <a:pt x="23" y="46"/>
                  </a:lnTo>
                  <a:lnTo>
                    <a:pt x="26" y="46"/>
                  </a:lnTo>
                  <a:lnTo>
                    <a:pt x="26" y="42"/>
                  </a:lnTo>
                  <a:lnTo>
                    <a:pt x="26" y="38"/>
                  </a:lnTo>
                  <a:lnTo>
                    <a:pt x="23" y="34"/>
                  </a:lnTo>
                  <a:lnTo>
                    <a:pt x="19" y="34"/>
                  </a:lnTo>
                  <a:lnTo>
                    <a:pt x="11" y="30"/>
                  </a:lnTo>
                  <a:lnTo>
                    <a:pt x="7" y="27"/>
                  </a:lnTo>
                  <a:lnTo>
                    <a:pt x="3" y="23"/>
                  </a:lnTo>
                  <a:lnTo>
                    <a:pt x="0" y="19"/>
                  </a:lnTo>
                  <a:lnTo>
                    <a:pt x="0" y="15"/>
                  </a:lnTo>
                  <a:lnTo>
                    <a:pt x="0" y="11"/>
                  </a:lnTo>
                  <a:lnTo>
                    <a:pt x="3" y="4"/>
                  </a:lnTo>
                  <a:lnTo>
                    <a:pt x="11" y="4"/>
                  </a:lnTo>
                  <a:lnTo>
                    <a:pt x="15" y="0"/>
                  </a:lnTo>
                  <a:lnTo>
                    <a:pt x="19" y="0"/>
                  </a:lnTo>
                  <a:lnTo>
                    <a:pt x="23" y="4"/>
                  </a:lnTo>
                  <a:lnTo>
                    <a:pt x="26" y="4"/>
                  </a:lnTo>
                  <a:lnTo>
                    <a:pt x="3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1" name="Google Shape;331;p25"/>
            <p:cNvSpPr/>
            <p:nvPr/>
          </p:nvSpPr>
          <p:spPr>
            <a:xfrm>
              <a:off x="3581400" y="2408237"/>
              <a:ext cx="36512" cy="127000"/>
            </a:xfrm>
            <a:custGeom>
              <a:avLst/>
              <a:gdLst/>
              <a:ahLst/>
              <a:cxnLst/>
              <a:rect l="l" t="t" r="r" b="b"/>
              <a:pathLst>
                <a:path w="23" h="80" extrusionOk="0">
                  <a:moveTo>
                    <a:pt x="11" y="0"/>
                  </a:moveTo>
                  <a:lnTo>
                    <a:pt x="11" y="4"/>
                  </a:lnTo>
                  <a:lnTo>
                    <a:pt x="15" y="4"/>
                  </a:lnTo>
                  <a:lnTo>
                    <a:pt x="15" y="8"/>
                  </a:lnTo>
                  <a:lnTo>
                    <a:pt x="15" y="11"/>
                  </a:lnTo>
                  <a:lnTo>
                    <a:pt x="11" y="15"/>
                  </a:lnTo>
                  <a:lnTo>
                    <a:pt x="8" y="15"/>
                  </a:lnTo>
                  <a:lnTo>
                    <a:pt x="8" y="11"/>
                  </a:lnTo>
                  <a:lnTo>
                    <a:pt x="4" y="11"/>
                  </a:lnTo>
                  <a:lnTo>
                    <a:pt x="4" y="8"/>
                  </a:lnTo>
                  <a:lnTo>
                    <a:pt x="4" y="4"/>
                  </a:lnTo>
                  <a:lnTo>
                    <a:pt x="8" y="4"/>
                  </a:lnTo>
                  <a:lnTo>
                    <a:pt x="11" y="0"/>
                  </a:lnTo>
                  <a:close/>
                  <a:moveTo>
                    <a:pt x="15" y="27"/>
                  </a:moveTo>
                  <a:lnTo>
                    <a:pt x="15" y="69"/>
                  </a:lnTo>
                  <a:lnTo>
                    <a:pt x="15" y="73"/>
                  </a:lnTo>
                  <a:lnTo>
                    <a:pt x="19" y="77"/>
                  </a:lnTo>
                  <a:lnTo>
                    <a:pt x="23" y="77"/>
                  </a:lnTo>
                  <a:lnTo>
                    <a:pt x="23" y="80"/>
                  </a:lnTo>
                  <a:lnTo>
                    <a:pt x="0" y="80"/>
                  </a:lnTo>
                  <a:lnTo>
                    <a:pt x="0" y="77"/>
                  </a:lnTo>
                  <a:lnTo>
                    <a:pt x="4" y="77"/>
                  </a:lnTo>
                  <a:lnTo>
                    <a:pt x="8" y="73"/>
                  </a:lnTo>
                  <a:lnTo>
                    <a:pt x="8" y="69"/>
                  </a:lnTo>
                  <a:lnTo>
                    <a:pt x="8" y="50"/>
                  </a:lnTo>
                  <a:lnTo>
                    <a:pt x="8" y="42"/>
                  </a:lnTo>
                  <a:lnTo>
                    <a:pt x="8" y="38"/>
                  </a:lnTo>
                  <a:lnTo>
                    <a:pt x="8" y="34"/>
                  </a:lnTo>
                  <a:lnTo>
                    <a:pt x="4" y="34"/>
                  </a:lnTo>
                  <a:lnTo>
                    <a:pt x="0" y="34"/>
                  </a:lnTo>
                  <a:lnTo>
                    <a:pt x="15" y="2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2" name="Google Shape;332;p25"/>
            <p:cNvSpPr/>
            <p:nvPr/>
          </p:nvSpPr>
          <p:spPr>
            <a:xfrm>
              <a:off x="3630612" y="2451100"/>
              <a:ext cx="77787" cy="120650"/>
            </a:xfrm>
            <a:custGeom>
              <a:avLst/>
              <a:gdLst/>
              <a:ahLst/>
              <a:cxnLst/>
              <a:rect l="l" t="t" r="r" b="b"/>
              <a:pathLst>
                <a:path w="49" h="76" extrusionOk="0">
                  <a:moveTo>
                    <a:pt x="11" y="34"/>
                  </a:moveTo>
                  <a:lnTo>
                    <a:pt x="7" y="30"/>
                  </a:lnTo>
                  <a:lnTo>
                    <a:pt x="3" y="27"/>
                  </a:lnTo>
                  <a:lnTo>
                    <a:pt x="3" y="23"/>
                  </a:lnTo>
                  <a:lnTo>
                    <a:pt x="3" y="19"/>
                  </a:lnTo>
                  <a:lnTo>
                    <a:pt x="3" y="11"/>
                  </a:lnTo>
                  <a:lnTo>
                    <a:pt x="7" y="7"/>
                  </a:lnTo>
                  <a:lnTo>
                    <a:pt x="15" y="4"/>
                  </a:lnTo>
                  <a:lnTo>
                    <a:pt x="23" y="0"/>
                  </a:lnTo>
                  <a:lnTo>
                    <a:pt x="30" y="4"/>
                  </a:lnTo>
                  <a:lnTo>
                    <a:pt x="34" y="4"/>
                  </a:lnTo>
                  <a:lnTo>
                    <a:pt x="46" y="4"/>
                  </a:lnTo>
                  <a:lnTo>
                    <a:pt x="49" y="4"/>
                  </a:lnTo>
                  <a:lnTo>
                    <a:pt x="49" y="7"/>
                  </a:lnTo>
                  <a:lnTo>
                    <a:pt x="46" y="7"/>
                  </a:lnTo>
                  <a:lnTo>
                    <a:pt x="38" y="7"/>
                  </a:lnTo>
                  <a:lnTo>
                    <a:pt x="42" y="11"/>
                  </a:lnTo>
                  <a:lnTo>
                    <a:pt x="42" y="19"/>
                  </a:lnTo>
                  <a:lnTo>
                    <a:pt x="38" y="27"/>
                  </a:lnTo>
                  <a:lnTo>
                    <a:pt x="34" y="30"/>
                  </a:lnTo>
                  <a:lnTo>
                    <a:pt x="30" y="34"/>
                  </a:lnTo>
                  <a:lnTo>
                    <a:pt x="23" y="34"/>
                  </a:lnTo>
                  <a:lnTo>
                    <a:pt x="19" y="34"/>
                  </a:lnTo>
                  <a:lnTo>
                    <a:pt x="15" y="34"/>
                  </a:lnTo>
                  <a:lnTo>
                    <a:pt x="11" y="38"/>
                  </a:lnTo>
                  <a:lnTo>
                    <a:pt x="7" y="42"/>
                  </a:lnTo>
                  <a:lnTo>
                    <a:pt x="11" y="42"/>
                  </a:lnTo>
                  <a:lnTo>
                    <a:pt x="15" y="42"/>
                  </a:lnTo>
                  <a:lnTo>
                    <a:pt x="15" y="46"/>
                  </a:lnTo>
                  <a:lnTo>
                    <a:pt x="23" y="46"/>
                  </a:lnTo>
                  <a:lnTo>
                    <a:pt x="30" y="46"/>
                  </a:lnTo>
                  <a:lnTo>
                    <a:pt x="34" y="46"/>
                  </a:lnTo>
                  <a:lnTo>
                    <a:pt x="42" y="46"/>
                  </a:lnTo>
                  <a:lnTo>
                    <a:pt x="46" y="50"/>
                  </a:lnTo>
                  <a:lnTo>
                    <a:pt x="46" y="53"/>
                  </a:lnTo>
                  <a:lnTo>
                    <a:pt x="46" y="57"/>
                  </a:lnTo>
                  <a:lnTo>
                    <a:pt x="46" y="61"/>
                  </a:lnTo>
                  <a:lnTo>
                    <a:pt x="42" y="69"/>
                  </a:lnTo>
                  <a:lnTo>
                    <a:pt x="30" y="73"/>
                  </a:lnTo>
                  <a:lnTo>
                    <a:pt x="19" y="76"/>
                  </a:lnTo>
                  <a:lnTo>
                    <a:pt x="11" y="76"/>
                  </a:lnTo>
                  <a:lnTo>
                    <a:pt x="3" y="73"/>
                  </a:lnTo>
                  <a:lnTo>
                    <a:pt x="0" y="69"/>
                  </a:lnTo>
                  <a:lnTo>
                    <a:pt x="0" y="65"/>
                  </a:lnTo>
                  <a:lnTo>
                    <a:pt x="0" y="61"/>
                  </a:lnTo>
                  <a:lnTo>
                    <a:pt x="3" y="57"/>
                  </a:lnTo>
                  <a:lnTo>
                    <a:pt x="7" y="50"/>
                  </a:lnTo>
                  <a:lnTo>
                    <a:pt x="3" y="50"/>
                  </a:lnTo>
                  <a:lnTo>
                    <a:pt x="3" y="46"/>
                  </a:lnTo>
                  <a:lnTo>
                    <a:pt x="3" y="42"/>
                  </a:lnTo>
                  <a:lnTo>
                    <a:pt x="7" y="38"/>
                  </a:lnTo>
                  <a:lnTo>
                    <a:pt x="11" y="34"/>
                  </a:lnTo>
                  <a:close/>
                  <a:moveTo>
                    <a:pt x="23" y="4"/>
                  </a:moveTo>
                  <a:lnTo>
                    <a:pt x="19" y="4"/>
                  </a:lnTo>
                  <a:lnTo>
                    <a:pt x="15" y="7"/>
                  </a:lnTo>
                  <a:lnTo>
                    <a:pt x="11" y="11"/>
                  </a:lnTo>
                  <a:lnTo>
                    <a:pt x="11" y="15"/>
                  </a:lnTo>
                  <a:lnTo>
                    <a:pt x="11" y="23"/>
                  </a:lnTo>
                  <a:lnTo>
                    <a:pt x="15" y="30"/>
                  </a:lnTo>
                  <a:lnTo>
                    <a:pt x="19" y="34"/>
                  </a:lnTo>
                  <a:lnTo>
                    <a:pt x="23" y="34"/>
                  </a:lnTo>
                  <a:lnTo>
                    <a:pt x="26" y="34"/>
                  </a:lnTo>
                  <a:lnTo>
                    <a:pt x="30" y="30"/>
                  </a:lnTo>
                  <a:lnTo>
                    <a:pt x="30" y="27"/>
                  </a:lnTo>
                  <a:lnTo>
                    <a:pt x="30" y="19"/>
                  </a:lnTo>
                  <a:lnTo>
                    <a:pt x="30" y="11"/>
                  </a:lnTo>
                  <a:lnTo>
                    <a:pt x="26" y="7"/>
                  </a:lnTo>
                  <a:lnTo>
                    <a:pt x="26" y="4"/>
                  </a:lnTo>
                  <a:lnTo>
                    <a:pt x="23" y="4"/>
                  </a:lnTo>
                  <a:close/>
                  <a:moveTo>
                    <a:pt x="11" y="53"/>
                  </a:moveTo>
                  <a:lnTo>
                    <a:pt x="7" y="53"/>
                  </a:lnTo>
                  <a:lnTo>
                    <a:pt x="7" y="57"/>
                  </a:lnTo>
                  <a:lnTo>
                    <a:pt x="7" y="61"/>
                  </a:lnTo>
                  <a:lnTo>
                    <a:pt x="7" y="65"/>
                  </a:lnTo>
                  <a:lnTo>
                    <a:pt x="15" y="69"/>
                  </a:lnTo>
                  <a:lnTo>
                    <a:pt x="23" y="69"/>
                  </a:lnTo>
                  <a:lnTo>
                    <a:pt x="34" y="69"/>
                  </a:lnTo>
                  <a:lnTo>
                    <a:pt x="38" y="65"/>
                  </a:lnTo>
                  <a:lnTo>
                    <a:pt x="42" y="61"/>
                  </a:lnTo>
                  <a:lnTo>
                    <a:pt x="42" y="57"/>
                  </a:lnTo>
                  <a:lnTo>
                    <a:pt x="42" y="53"/>
                  </a:lnTo>
                  <a:lnTo>
                    <a:pt x="38" y="53"/>
                  </a:lnTo>
                  <a:lnTo>
                    <a:pt x="30" y="53"/>
                  </a:lnTo>
                  <a:lnTo>
                    <a:pt x="19" y="53"/>
                  </a:lnTo>
                  <a:lnTo>
                    <a:pt x="11" y="53"/>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3" name="Google Shape;333;p25"/>
            <p:cNvSpPr/>
            <p:nvPr/>
          </p:nvSpPr>
          <p:spPr>
            <a:xfrm>
              <a:off x="3708400" y="2451100"/>
              <a:ext cx="85725" cy="84137"/>
            </a:xfrm>
            <a:custGeom>
              <a:avLst/>
              <a:gdLst/>
              <a:ahLst/>
              <a:cxnLst/>
              <a:rect l="l" t="t" r="r" b="b"/>
              <a:pathLst>
                <a:path w="54" h="53" extrusionOk="0">
                  <a:moveTo>
                    <a:pt x="16" y="11"/>
                  </a:moveTo>
                  <a:lnTo>
                    <a:pt x="27" y="4"/>
                  </a:lnTo>
                  <a:lnTo>
                    <a:pt x="35" y="0"/>
                  </a:lnTo>
                  <a:lnTo>
                    <a:pt x="39" y="0"/>
                  </a:lnTo>
                  <a:lnTo>
                    <a:pt x="43" y="4"/>
                  </a:lnTo>
                  <a:lnTo>
                    <a:pt x="43" y="7"/>
                  </a:lnTo>
                  <a:lnTo>
                    <a:pt x="46" y="11"/>
                  </a:lnTo>
                  <a:lnTo>
                    <a:pt x="46" y="15"/>
                  </a:lnTo>
                  <a:lnTo>
                    <a:pt x="46" y="19"/>
                  </a:lnTo>
                  <a:lnTo>
                    <a:pt x="46" y="42"/>
                  </a:lnTo>
                  <a:lnTo>
                    <a:pt x="46" y="46"/>
                  </a:lnTo>
                  <a:lnTo>
                    <a:pt x="50" y="50"/>
                  </a:lnTo>
                  <a:lnTo>
                    <a:pt x="54" y="50"/>
                  </a:lnTo>
                  <a:lnTo>
                    <a:pt x="54" y="53"/>
                  </a:lnTo>
                  <a:lnTo>
                    <a:pt x="31" y="53"/>
                  </a:lnTo>
                  <a:lnTo>
                    <a:pt x="31" y="50"/>
                  </a:lnTo>
                  <a:lnTo>
                    <a:pt x="35" y="50"/>
                  </a:lnTo>
                  <a:lnTo>
                    <a:pt x="39" y="50"/>
                  </a:lnTo>
                  <a:lnTo>
                    <a:pt x="39" y="46"/>
                  </a:lnTo>
                  <a:lnTo>
                    <a:pt x="39" y="42"/>
                  </a:lnTo>
                  <a:lnTo>
                    <a:pt x="39" y="19"/>
                  </a:lnTo>
                  <a:lnTo>
                    <a:pt x="39" y="15"/>
                  </a:lnTo>
                  <a:lnTo>
                    <a:pt x="35" y="11"/>
                  </a:lnTo>
                  <a:lnTo>
                    <a:pt x="35" y="7"/>
                  </a:lnTo>
                  <a:lnTo>
                    <a:pt x="31" y="7"/>
                  </a:lnTo>
                  <a:lnTo>
                    <a:pt x="23" y="11"/>
                  </a:lnTo>
                  <a:lnTo>
                    <a:pt x="16" y="15"/>
                  </a:lnTo>
                  <a:lnTo>
                    <a:pt x="16" y="42"/>
                  </a:lnTo>
                  <a:lnTo>
                    <a:pt x="16" y="46"/>
                  </a:lnTo>
                  <a:lnTo>
                    <a:pt x="20" y="46"/>
                  </a:lnTo>
                  <a:lnTo>
                    <a:pt x="20" y="50"/>
                  </a:lnTo>
                  <a:lnTo>
                    <a:pt x="23" y="50"/>
                  </a:lnTo>
                  <a:lnTo>
                    <a:pt x="23" y="53"/>
                  </a:lnTo>
                  <a:lnTo>
                    <a:pt x="0" y="53"/>
                  </a:lnTo>
                  <a:lnTo>
                    <a:pt x="0" y="50"/>
                  </a:lnTo>
                  <a:lnTo>
                    <a:pt x="4" y="50"/>
                  </a:lnTo>
                  <a:lnTo>
                    <a:pt x="8" y="50"/>
                  </a:lnTo>
                  <a:lnTo>
                    <a:pt x="8" y="46"/>
                  </a:lnTo>
                  <a:lnTo>
                    <a:pt x="8" y="42"/>
                  </a:lnTo>
                  <a:lnTo>
                    <a:pt x="8" y="23"/>
                  </a:lnTo>
                  <a:lnTo>
                    <a:pt x="8" y="15"/>
                  </a:lnTo>
                  <a:lnTo>
                    <a:pt x="8" y="11"/>
                  </a:lnTo>
                  <a:lnTo>
                    <a:pt x="8" y="7"/>
                  </a:lnTo>
                  <a:lnTo>
                    <a:pt x="4" y="7"/>
                  </a:lnTo>
                  <a:lnTo>
                    <a:pt x="0" y="7"/>
                  </a:lnTo>
                  <a:lnTo>
                    <a:pt x="16" y="0"/>
                  </a:lnTo>
                  <a:lnTo>
                    <a:pt x="16" y="1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4" name="Google Shape;334;p25"/>
            <p:cNvSpPr/>
            <p:nvPr/>
          </p:nvSpPr>
          <p:spPr>
            <a:xfrm>
              <a:off x="3843337" y="2451100"/>
              <a:ext cx="73025" cy="84137"/>
            </a:xfrm>
            <a:custGeom>
              <a:avLst/>
              <a:gdLst/>
              <a:ahLst/>
              <a:cxnLst/>
              <a:rect l="l" t="t" r="r" b="b"/>
              <a:pathLst>
                <a:path w="46" h="53" extrusionOk="0">
                  <a:moveTo>
                    <a:pt x="30" y="46"/>
                  </a:moveTo>
                  <a:lnTo>
                    <a:pt x="23" y="50"/>
                  </a:lnTo>
                  <a:lnTo>
                    <a:pt x="19" y="50"/>
                  </a:lnTo>
                  <a:lnTo>
                    <a:pt x="15" y="53"/>
                  </a:lnTo>
                  <a:lnTo>
                    <a:pt x="7" y="53"/>
                  </a:lnTo>
                  <a:lnTo>
                    <a:pt x="4" y="50"/>
                  </a:lnTo>
                  <a:lnTo>
                    <a:pt x="4" y="46"/>
                  </a:lnTo>
                  <a:lnTo>
                    <a:pt x="0" y="42"/>
                  </a:lnTo>
                  <a:lnTo>
                    <a:pt x="4" y="38"/>
                  </a:lnTo>
                  <a:lnTo>
                    <a:pt x="4" y="34"/>
                  </a:lnTo>
                  <a:lnTo>
                    <a:pt x="7" y="30"/>
                  </a:lnTo>
                  <a:lnTo>
                    <a:pt x="11" y="27"/>
                  </a:lnTo>
                  <a:lnTo>
                    <a:pt x="19" y="23"/>
                  </a:lnTo>
                  <a:lnTo>
                    <a:pt x="30" y="19"/>
                  </a:lnTo>
                  <a:lnTo>
                    <a:pt x="27" y="11"/>
                  </a:lnTo>
                  <a:lnTo>
                    <a:pt x="27" y="7"/>
                  </a:lnTo>
                  <a:lnTo>
                    <a:pt x="23" y="4"/>
                  </a:lnTo>
                  <a:lnTo>
                    <a:pt x="19" y="4"/>
                  </a:lnTo>
                  <a:lnTo>
                    <a:pt x="15" y="7"/>
                  </a:lnTo>
                  <a:lnTo>
                    <a:pt x="11" y="11"/>
                  </a:lnTo>
                  <a:lnTo>
                    <a:pt x="11" y="15"/>
                  </a:lnTo>
                  <a:lnTo>
                    <a:pt x="11" y="19"/>
                  </a:lnTo>
                  <a:lnTo>
                    <a:pt x="7" y="19"/>
                  </a:lnTo>
                  <a:lnTo>
                    <a:pt x="4" y="19"/>
                  </a:lnTo>
                  <a:lnTo>
                    <a:pt x="4" y="15"/>
                  </a:lnTo>
                  <a:lnTo>
                    <a:pt x="4" y="11"/>
                  </a:lnTo>
                  <a:lnTo>
                    <a:pt x="7" y="4"/>
                  </a:lnTo>
                  <a:lnTo>
                    <a:pt x="15" y="4"/>
                  </a:lnTo>
                  <a:lnTo>
                    <a:pt x="23" y="0"/>
                  </a:lnTo>
                  <a:lnTo>
                    <a:pt x="27" y="4"/>
                  </a:lnTo>
                  <a:lnTo>
                    <a:pt x="34" y="4"/>
                  </a:lnTo>
                  <a:lnTo>
                    <a:pt x="38" y="7"/>
                  </a:lnTo>
                  <a:lnTo>
                    <a:pt x="38" y="11"/>
                  </a:lnTo>
                  <a:lnTo>
                    <a:pt x="38" y="19"/>
                  </a:lnTo>
                  <a:lnTo>
                    <a:pt x="38" y="34"/>
                  </a:lnTo>
                  <a:lnTo>
                    <a:pt x="38" y="42"/>
                  </a:lnTo>
                  <a:lnTo>
                    <a:pt x="38" y="46"/>
                  </a:lnTo>
                  <a:lnTo>
                    <a:pt x="42" y="46"/>
                  </a:lnTo>
                  <a:lnTo>
                    <a:pt x="46" y="42"/>
                  </a:lnTo>
                  <a:lnTo>
                    <a:pt x="46" y="46"/>
                  </a:lnTo>
                  <a:lnTo>
                    <a:pt x="42" y="50"/>
                  </a:lnTo>
                  <a:lnTo>
                    <a:pt x="34" y="53"/>
                  </a:lnTo>
                  <a:lnTo>
                    <a:pt x="30" y="50"/>
                  </a:lnTo>
                  <a:lnTo>
                    <a:pt x="30" y="46"/>
                  </a:lnTo>
                  <a:close/>
                  <a:moveTo>
                    <a:pt x="30" y="42"/>
                  </a:moveTo>
                  <a:lnTo>
                    <a:pt x="30" y="23"/>
                  </a:lnTo>
                  <a:lnTo>
                    <a:pt x="23" y="27"/>
                  </a:lnTo>
                  <a:lnTo>
                    <a:pt x="19" y="27"/>
                  </a:lnTo>
                  <a:lnTo>
                    <a:pt x="15" y="30"/>
                  </a:lnTo>
                  <a:lnTo>
                    <a:pt x="11" y="30"/>
                  </a:lnTo>
                  <a:lnTo>
                    <a:pt x="11" y="34"/>
                  </a:lnTo>
                  <a:lnTo>
                    <a:pt x="11" y="38"/>
                  </a:lnTo>
                  <a:lnTo>
                    <a:pt x="11" y="42"/>
                  </a:lnTo>
                  <a:lnTo>
                    <a:pt x="15" y="46"/>
                  </a:lnTo>
                  <a:lnTo>
                    <a:pt x="19" y="46"/>
                  </a:lnTo>
                  <a:lnTo>
                    <a:pt x="23" y="46"/>
                  </a:lnTo>
                  <a:lnTo>
                    <a:pt x="30" y="4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5" name="Google Shape;335;p25"/>
            <p:cNvSpPr/>
            <p:nvPr/>
          </p:nvSpPr>
          <p:spPr>
            <a:xfrm>
              <a:off x="3368675" y="2663825"/>
              <a:ext cx="84137" cy="115887"/>
            </a:xfrm>
            <a:custGeom>
              <a:avLst/>
              <a:gdLst/>
              <a:ahLst/>
              <a:cxnLst/>
              <a:rect l="l" t="t" r="r" b="b"/>
              <a:pathLst>
                <a:path w="53" h="73" extrusionOk="0">
                  <a:moveTo>
                    <a:pt x="3" y="4"/>
                  </a:moveTo>
                  <a:lnTo>
                    <a:pt x="19" y="0"/>
                  </a:lnTo>
                  <a:lnTo>
                    <a:pt x="19" y="11"/>
                  </a:lnTo>
                  <a:lnTo>
                    <a:pt x="23" y="8"/>
                  </a:lnTo>
                  <a:lnTo>
                    <a:pt x="26" y="4"/>
                  </a:lnTo>
                  <a:lnTo>
                    <a:pt x="30" y="0"/>
                  </a:lnTo>
                  <a:lnTo>
                    <a:pt x="34" y="0"/>
                  </a:lnTo>
                  <a:lnTo>
                    <a:pt x="42" y="0"/>
                  </a:lnTo>
                  <a:lnTo>
                    <a:pt x="46" y="4"/>
                  </a:lnTo>
                  <a:lnTo>
                    <a:pt x="53" y="15"/>
                  </a:lnTo>
                  <a:lnTo>
                    <a:pt x="53" y="23"/>
                  </a:lnTo>
                  <a:lnTo>
                    <a:pt x="53" y="34"/>
                  </a:lnTo>
                  <a:lnTo>
                    <a:pt x="46" y="46"/>
                  </a:lnTo>
                  <a:lnTo>
                    <a:pt x="38" y="50"/>
                  </a:lnTo>
                  <a:lnTo>
                    <a:pt x="30" y="50"/>
                  </a:lnTo>
                  <a:lnTo>
                    <a:pt x="26" y="50"/>
                  </a:lnTo>
                  <a:lnTo>
                    <a:pt x="23" y="50"/>
                  </a:lnTo>
                  <a:lnTo>
                    <a:pt x="19" y="46"/>
                  </a:lnTo>
                  <a:lnTo>
                    <a:pt x="19" y="61"/>
                  </a:lnTo>
                  <a:lnTo>
                    <a:pt x="19" y="69"/>
                  </a:lnTo>
                  <a:lnTo>
                    <a:pt x="19" y="73"/>
                  </a:lnTo>
                  <a:lnTo>
                    <a:pt x="23" y="73"/>
                  </a:lnTo>
                  <a:lnTo>
                    <a:pt x="26" y="73"/>
                  </a:lnTo>
                  <a:lnTo>
                    <a:pt x="0" y="73"/>
                  </a:lnTo>
                  <a:lnTo>
                    <a:pt x="3" y="73"/>
                  </a:lnTo>
                  <a:lnTo>
                    <a:pt x="7" y="73"/>
                  </a:lnTo>
                  <a:lnTo>
                    <a:pt x="11" y="69"/>
                  </a:lnTo>
                  <a:lnTo>
                    <a:pt x="11" y="61"/>
                  </a:lnTo>
                  <a:lnTo>
                    <a:pt x="11" y="15"/>
                  </a:lnTo>
                  <a:lnTo>
                    <a:pt x="11" y="11"/>
                  </a:lnTo>
                  <a:lnTo>
                    <a:pt x="11" y="8"/>
                  </a:lnTo>
                  <a:lnTo>
                    <a:pt x="7" y="8"/>
                  </a:lnTo>
                  <a:lnTo>
                    <a:pt x="3" y="8"/>
                  </a:lnTo>
                  <a:lnTo>
                    <a:pt x="3" y="4"/>
                  </a:lnTo>
                  <a:close/>
                  <a:moveTo>
                    <a:pt x="19" y="15"/>
                  </a:moveTo>
                  <a:lnTo>
                    <a:pt x="19" y="34"/>
                  </a:lnTo>
                  <a:lnTo>
                    <a:pt x="19" y="38"/>
                  </a:lnTo>
                  <a:lnTo>
                    <a:pt x="19" y="42"/>
                  </a:lnTo>
                  <a:lnTo>
                    <a:pt x="23" y="42"/>
                  </a:lnTo>
                  <a:lnTo>
                    <a:pt x="23" y="46"/>
                  </a:lnTo>
                  <a:lnTo>
                    <a:pt x="26" y="46"/>
                  </a:lnTo>
                  <a:lnTo>
                    <a:pt x="30" y="50"/>
                  </a:lnTo>
                  <a:lnTo>
                    <a:pt x="34" y="46"/>
                  </a:lnTo>
                  <a:lnTo>
                    <a:pt x="38" y="42"/>
                  </a:lnTo>
                  <a:lnTo>
                    <a:pt x="42" y="38"/>
                  </a:lnTo>
                  <a:lnTo>
                    <a:pt x="46" y="31"/>
                  </a:lnTo>
                  <a:lnTo>
                    <a:pt x="42" y="19"/>
                  </a:lnTo>
                  <a:lnTo>
                    <a:pt x="38" y="11"/>
                  </a:lnTo>
                  <a:lnTo>
                    <a:pt x="34" y="8"/>
                  </a:lnTo>
                  <a:lnTo>
                    <a:pt x="30" y="8"/>
                  </a:lnTo>
                  <a:lnTo>
                    <a:pt x="26" y="8"/>
                  </a:lnTo>
                  <a:lnTo>
                    <a:pt x="23" y="11"/>
                  </a:lnTo>
                  <a:lnTo>
                    <a:pt x="19"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6" name="Google Shape;336;p25"/>
            <p:cNvSpPr/>
            <p:nvPr/>
          </p:nvSpPr>
          <p:spPr>
            <a:xfrm>
              <a:off x="3459162" y="2663825"/>
              <a:ext cx="60325" cy="79375"/>
            </a:xfrm>
            <a:custGeom>
              <a:avLst/>
              <a:gdLst/>
              <a:ahLst/>
              <a:cxnLst/>
              <a:rect l="l" t="t" r="r" b="b"/>
              <a:pathLst>
                <a:path w="38" h="50" extrusionOk="0">
                  <a:moveTo>
                    <a:pt x="15" y="0"/>
                  </a:moveTo>
                  <a:lnTo>
                    <a:pt x="15" y="11"/>
                  </a:lnTo>
                  <a:lnTo>
                    <a:pt x="23" y="4"/>
                  </a:lnTo>
                  <a:lnTo>
                    <a:pt x="31" y="0"/>
                  </a:lnTo>
                  <a:lnTo>
                    <a:pt x="35" y="0"/>
                  </a:lnTo>
                  <a:lnTo>
                    <a:pt x="35" y="4"/>
                  </a:lnTo>
                  <a:lnTo>
                    <a:pt x="38" y="8"/>
                  </a:lnTo>
                  <a:lnTo>
                    <a:pt x="35" y="8"/>
                  </a:lnTo>
                  <a:lnTo>
                    <a:pt x="35" y="11"/>
                  </a:lnTo>
                  <a:lnTo>
                    <a:pt x="31" y="11"/>
                  </a:lnTo>
                  <a:lnTo>
                    <a:pt x="27" y="11"/>
                  </a:lnTo>
                  <a:lnTo>
                    <a:pt x="27" y="8"/>
                  </a:lnTo>
                  <a:lnTo>
                    <a:pt x="23" y="8"/>
                  </a:lnTo>
                  <a:lnTo>
                    <a:pt x="19" y="11"/>
                  </a:lnTo>
                  <a:lnTo>
                    <a:pt x="15" y="15"/>
                  </a:lnTo>
                  <a:lnTo>
                    <a:pt x="15" y="38"/>
                  </a:lnTo>
                  <a:lnTo>
                    <a:pt x="19" y="42"/>
                  </a:lnTo>
                  <a:lnTo>
                    <a:pt x="19" y="46"/>
                  </a:lnTo>
                  <a:lnTo>
                    <a:pt x="23" y="50"/>
                  </a:lnTo>
                  <a:lnTo>
                    <a:pt x="27" y="50"/>
                  </a:lnTo>
                  <a:lnTo>
                    <a:pt x="0" y="50"/>
                  </a:lnTo>
                  <a:lnTo>
                    <a:pt x="4" y="50"/>
                  </a:lnTo>
                  <a:lnTo>
                    <a:pt x="8" y="46"/>
                  </a:lnTo>
                  <a:lnTo>
                    <a:pt x="8" y="42"/>
                  </a:lnTo>
                  <a:lnTo>
                    <a:pt x="8" y="38"/>
                  </a:lnTo>
                  <a:lnTo>
                    <a:pt x="8" y="19"/>
                  </a:lnTo>
                  <a:lnTo>
                    <a:pt x="8" y="11"/>
                  </a:lnTo>
                  <a:lnTo>
                    <a:pt x="8" y="8"/>
                  </a:lnTo>
                  <a:lnTo>
                    <a:pt x="4" y="8"/>
                  </a:lnTo>
                  <a:lnTo>
                    <a:pt x="0" y="8"/>
                  </a:lnTo>
                  <a:lnTo>
                    <a:pt x="0" y="4"/>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7" name="Google Shape;337;p25"/>
            <p:cNvSpPr/>
            <p:nvPr/>
          </p:nvSpPr>
          <p:spPr>
            <a:xfrm>
              <a:off x="3519487" y="2663825"/>
              <a:ext cx="68262" cy="79375"/>
            </a:xfrm>
            <a:custGeom>
              <a:avLst/>
              <a:gdLst/>
              <a:ahLst/>
              <a:cxnLst/>
              <a:rect l="l" t="t" r="r" b="b"/>
              <a:pathLst>
                <a:path w="43" h="50" extrusionOk="0">
                  <a:moveTo>
                    <a:pt x="12" y="19"/>
                  </a:moveTo>
                  <a:lnTo>
                    <a:pt x="12" y="31"/>
                  </a:lnTo>
                  <a:lnTo>
                    <a:pt x="16" y="34"/>
                  </a:lnTo>
                  <a:lnTo>
                    <a:pt x="20" y="42"/>
                  </a:lnTo>
                  <a:lnTo>
                    <a:pt x="27" y="42"/>
                  </a:lnTo>
                  <a:lnTo>
                    <a:pt x="31" y="42"/>
                  </a:lnTo>
                  <a:lnTo>
                    <a:pt x="35" y="38"/>
                  </a:lnTo>
                  <a:lnTo>
                    <a:pt x="39" y="38"/>
                  </a:lnTo>
                  <a:lnTo>
                    <a:pt x="43" y="31"/>
                  </a:lnTo>
                  <a:lnTo>
                    <a:pt x="43" y="38"/>
                  </a:lnTo>
                  <a:lnTo>
                    <a:pt x="39" y="46"/>
                  </a:lnTo>
                  <a:lnTo>
                    <a:pt x="31" y="50"/>
                  </a:lnTo>
                  <a:lnTo>
                    <a:pt x="23" y="50"/>
                  </a:lnTo>
                  <a:lnTo>
                    <a:pt x="16" y="50"/>
                  </a:lnTo>
                  <a:lnTo>
                    <a:pt x="8" y="46"/>
                  </a:lnTo>
                  <a:lnTo>
                    <a:pt x="4" y="38"/>
                  </a:lnTo>
                  <a:lnTo>
                    <a:pt x="0" y="27"/>
                  </a:lnTo>
                  <a:lnTo>
                    <a:pt x="4" y="15"/>
                  </a:lnTo>
                  <a:lnTo>
                    <a:pt x="8" y="8"/>
                  </a:lnTo>
                  <a:lnTo>
                    <a:pt x="16" y="0"/>
                  </a:lnTo>
                  <a:lnTo>
                    <a:pt x="23" y="0"/>
                  </a:lnTo>
                  <a:lnTo>
                    <a:pt x="31" y="0"/>
                  </a:lnTo>
                  <a:lnTo>
                    <a:pt x="39" y="4"/>
                  </a:lnTo>
                  <a:lnTo>
                    <a:pt x="43" y="11"/>
                  </a:lnTo>
                  <a:lnTo>
                    <a:pt x="43" y="19"/>
                  </a:lnTo>
                  <a:lnTo>
                    <a:pt x="12" y="19"/>
                  </a:lnTo>
                  <a:close/>
                  <a:moveTo>
                    <a:pt x="12" y="15"/>
                  </a:moveTo>
                  <a:lnTo>
                    <a:pt x="31" y="15"/>
                  </a:lnTo>
                  <a:lnTo>
                    <a:pt x="31" y="11"/>
                  </a:lnTo>
                  <a:lnTo>
                    <a:pt x="31" y="8"/>
                  </a:lnTo>
                  <a:lnTo>
                    <a:pt x="27" y="4"/>
                  </a:lnTo>
                  <a:lnTo>
                    <a:pt x="23" y="4"/>
                  </a:lnTo>
                  <a:lnTo>
                    <a:pt x="20" y="4"/>
                  </a:lnTo>
                  <a:lnTo>
                    <a:pt x="16" y="8"/>
                  </a:lnTo>
                  <a:lnTo>
                    <a:pt x="12" y="11"/>
                  </a:lnTo>
                  <a:lnTo>
                    <a:pt x="12"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8" name="Google Shape;338;p25"/>
            <p:cNvSpPr/>
            <p:nvPr/>
          </p:nvSpPr>
          <p:spPr>
            <a:xfrm>
              <a:off x="3598862" y="2620962"/>
              <a:ext cx="85725" cy="122237"/>
            </a:xfrm>
            <a:custGeom>
              <a:avLst/>
              <a:gdLst/>
              <a:ahLst/>
              <a:cxnLst/>
              <a:rect l="l" t="t" r="r" b="b"/>
              <a:pathLst>
                <a:path w="54" h="77" extrusionOk="0">
                  <a:moveTo>
                    <a:pt x="35" y="69"/>
                  </a:moveTo>
                  <a:lnTo>
                    <a:pt x="31" y="73"/>
                  </a:lnTo>
                  <a:lnTo>
                    <a:pt x="31" y="77"/>
                  </a:lnTo>
                  <a:lnTo>
                    <a:pt x="27" y="77"/>
                  </a:lnTo>
                  <a:lnTo>
                    <a:pt x="23" y="77"/>
                  </a:lnTo>
                  <a:lnTo>
                    <a:pt x="16" y="77"/>
                  </a:lnTo>
                  <a:lnTo>
                    <a:pt x="8" y="73"/>
                  </a:lnTo>
                  <a:lnTo>
                    <a:pt x="4" y="65"/>
                  </a:lnTo>
                  <a:lnTo>
                    <a:pt x="0" y="54"/>
                  </a:lnTo>
                  <a:lnTo>
                    <a:pt x="4" y="46"/>
                  </a:lnTo>
                  <a:lnTo>
                    <a:pt x="8" y="35"/>
                  </a:lnTo>
                  <a:lnTo>
                    <a:pt x="16" y="27"/>
                  </a:lnTo>
                  <a:lnTo>
                    <a:pt x="27" y="27"/>
                  </a:lnTo>
                  <a:lnTo>
                    <a:pt x="31" y="27"/>
                  </a:lnTo>
                  <a:lnTo>
                    <a:pt x="35" y="31"/>
                  </a:lnTo>
                  <a:lnTo>
                    <a:pt x="35" y="19"/>
                  </a:lnTo>
                  <a:lnTo>
                    <a:pt x="35" y="15"/>
                  </a:lnTo>
                  <a:lnTo>
                    <a:pt x="35" y="12"/>
                  </a:lnTo>
                  <a:lnTo>
                    <a:pt x="35" y="8"/>
                  </a:lnTo>
                  <a:lnTo>
                    <a:pt x="31" y="8"/>
                  </a:lnTo>
                  <a:lnTo>
                    <a:pt x="43" y="0"/>
                  </a:lnTo>
                  <a:lnTo>
                    <a:pt x="46" y="0"/>
                  </a:lnTo>
                  <a:lnTo>
                    <a:pt x="46" y="58"/>
                  </a:lnTo>
                  <a:lnTo>
                    <a:pt x="46" y="65"/>
                  </a:lnTo>
                  <a:lnTo>
                    <a:pt x="46" y="69"/>
                  </a:lnTo>
                  <a:lnTo>
                    <a:pt x="46" y="73"/>
                  </a:lnTo>
                  <a:lnTo>
                    <a:pt x="50" y="73"/>
                  </a:lnTo>
                  <a:lnTo>
                    <a:pt x="54" y="73"/>
                  </a:lnTo>
                  <a:lnTo>
                    <a:pt x="39" y="77"/>
                  </a:lnTo>
                  <a:lnTo>
                    <a:pt x="35" y="77"/>
                  </a:lnTo>
                  <a:lnTo>
                    <a:pt x="35" y="69"/>
                  </a:lnTo>
                  <a:close/>
                  <a:moveTo>
                    <a:pt x="35" y="65"/>
                  </a:moveTo>
                  <a:lnTo>
                    <a:pt x="35" y="42"/>
                  </a:lnTo>
                  <a:lnTo>
                    <a:pt x="35" y="38"/>
                  </a:lnTo>
                  <a:lnTo>
                    <a:pt x="35" y="35"/>
                  </a:lnTo>
                  <a:lnTo>
                    <a:pt x="31" y="35"/>
                  </a:lnTo>
                  <a:lnTo>
                    <a:pt x="31" y="31"/>
                  </a:lnTo>
                  <a:lnTo>
                    <a:pt x="27" y="31"/>
                  </a:lnTo>
                  <a:lnTo>
                    <a:pt x="23" y="31"/>
                  </a:lnTo>
                  <a:lnTo>
                    <a:pt x="20" y="31"/>
                  </a:lnTo>
                  <a:lnTo>
                    <a:pt x="16" y="35"/>
                  </a:lnTo>
                  <a:lnTo>
                    <a:pt x="12" y="42"/>
                  </a:lnTo>
                  <a:lnTo>
                    <a:pt x="12" y="50"/>
                  </a:lnTo>
                  <a:lnTo>
                    <a:pt x="12" y="58"/>
                  </a:lnTo>
                  <a:lnTo>
                    <a:pt x="16" y="65"/>
                  </a:lnTo>
                  <a:lnTo>
                    <a:pt x="20" y="69"/>
                  </a:lnTo>
                  <a:lnTo>
                    <a:pt x="27" y="73"/>
                  </a:lnTo>
                  <a:lnTo>
                    <a:pt x="31" y="69"/>
                  </a:lnTo>
                  <a:lnTo>
                    <a:pt x="35" y="6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9" name="Google Shape;339;p25"/>
            <p:cNvSpPr/>
            <p:nvPr/>
          </p:nvSpPr>
          <p:spPr>
            <a:xfrm>
              <a:off x="3690937" y="2620962"/>
              <a:ext cx="36512" cy="122237"/>
            </a:xfrm>
            <a:custGeom>
              <a:avLst/>
              <a:gdLst/>
              <a:ahLst/>
              <a:cxnLst/>
              <a:rect l="l" t="t" r="r" b="b"/>
              <a:pathLst>
                <a:path w="23" h="77" extrusionOk="0">
                  <a:moveTo>
                    <a:pt x="11" y="0"/>
                  </a:moveTo>
                  <a:lnTo>
                    <a:pt x="15" y="0"/>
                  </a:lnTo>
                  <a:lnTo>
                    <a:pt x="15" y="4"/>
                  </a:lnTo>
                  <a:lnTo>
                    <a:pt x="19" y="8"/>
                  </a:lnTo>
                  <a:lnTo>
                    <a:pt x="15" y="8"/>
                  </a:lnTo>
                  <a:lnTo>
                    <a:pt x="15" y="12"/>
                  </a:lnTo>
                  <a:lnTo>
                    <a:pt x="11" y="12"/>
                  </a:lnTo>
                  <a:lnTo>
                    <a:pt x="8" y="12"/>
                  </a:lnTo>
                  <a:lnTo>
                    <a:pt x="4" y="8"/>
                  </a:lnTo>
                  <a:lnTo>
                    <a:pt x="4" y="4"/>
                  </a:lnTo>
                  <a:lnTo>
                    <a:pt x="8" y="4"/>
                  </a:lnTo>
                  <a:lnTo>
                    <a:pt x="8" y="0"/>
                  </a:lnTo>
                  <a:lnTo>
                    <a:pt x="11" y="0"/>
                  </a:lnTo>
                  <a:close/>
                  <a:moveTo>
                    <a:pt x="15" y="27"/>
                  </a:moveTo>
                  <a:lnTo>
                    <a:pt x="15" y="65"/>
                  </a:lnTo>
                  <a:lnTo>
                    <a:pt x="15" y="69"/>
                  </a:lnTo>
                  <a:lnTo>
                    <a:pt x="15" y="73"/>
                  </a:lnTo>
                  <a:lnTo>
                    <a:pt x="19" y="73"/>
                  </a:lnTo>
                  <a:lnTo>
                    <a:pt x="19" y="77"/>
                  </a:lnTo>
                  <a:lnTo>
                    <a:pt x="23" y="77"/>
                  </a:lnTo>
                  <a:lnTo>
                    <a:pt x="0" y="77"/>
                  </a:lnTo>
                  <a:lnTo>
                    <a:pt x="4" y="77"/>
                  </a:lnTo>
                  <a:lnTo>
                    <a:pt x="4" y="73"/>
                  </a:lnTo>
                  <a:lnTo>
                    <a:pt x="8" y="73"/>
                  </a:lnTo>
                  <a:lnTo>
                    <a:pt x="8" y="69"/>
                  </a:lnTo>
                  <a:lnTo>
                    <a:pt x="8" y="65"/>
                  </a:lnTo>
                  <a:lnTo>
                    <a:pt x="8" y="46"/>
                  </a:lnTo>
                  <a:lnTo>
                    <a:pt x="8" y="38"/>
                  </a:lnTo>
                  <a:lnTo>
                    <a:pt x="8" y="35"/>
                  </a:lnTo>
                  <a:lnTo>
                    <a:pt x="4" y="35"/>
                  </a:lnTo>
                  <a:lnTo>
                    <a:pt x="0" y="35"/>
                  </a:lnTo>
                  <a:lnTo>
                    <a:pt x="0" y="31"/>
                  </a:lnTo>
                  <a:lnTo>
                    <a:pt x="15" y="2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0" name="Google Shape;340;p25"/>
            <p:cNvSpPr/>
            <p:nvPr/>
          </p:nvSpPr>
          <p:spPr>
            <a:xfrm>
              <a:off x="3740150" y="2663825"/>
              <a:ext cx="66675" cy="79375"/>
            </a:xfrm>
            <a:custGeom>
              <a:avLst/>
              <a:gdLst/>
              <a:ahLst/>
              <a:cxnLst/>
              <a:rect l="l" t="t" r="r" b="b"/>
              <a:pathLst>
                <a:path w="42" h="50" extrusionOk="0">
                  <a:moveTo>
                    <a:pt x="42" y="31"/>
                  </a:moveTo>
                  <a:lnTo>
                    <a:pt x="38" y="38"/>
                  </a:lnTo>
                  <a:lnTo>
                    <a:pt x="34" y="46"/>
                  </a:lnTo>
                  <a:lnTo>
                    <a:pt x="26" y="50"/>
                  </a:lnTo>
                  <a:lnTo>
                    <a:pt x="19" y="50"/>
                  </a:lnTo>
                  <a:lnTo>
                    <a:pt x="11" y="50"/>
                  </a:lnTo>
                  <a:lnTo>
                    <a:pt x="3" y="46"/>
                  </a:lnTo>
                  <a:lnTo>
                    <a:pt x="0" y="34"/>
                  </a:lnTo>
                  <a:lnTo>
                    <a:pt x="0" y="27"/>
                  </a:lnTo>
                  <a:lnTo>
                    <a:pt x="0" y="15"/>
                  </a:lnTo>
                  <a:lnTo>
                    <a:pt x="7" y="8"/>
                  </a:lnTo>
                  <a:lnTo>
                    <a:pt x="15" y="0"/>
                  </a:lnTo>
                  <a:lnTo>
                    <a:pt x="23" y="0"/>
                  </a:lnTo>
                  <a:lnTo>
                    <a:pt x="30" y="0"/>
                  </a:lnTo>
                  <a:lnTo>
                    <a:pt x="34" y="4"/>
                  </a:lnTo>
                  <a:lnTo>
                    <a:pt x="38" y="8"/>
                  </a:lnTo>
                  <a:lnTo>
                    <a:pt x="38" y="11"/>
                  </a:lnTo>
                  <a:lnTo>
                    <a:pt x="38" y="15"/>
                  </a:lnTo>
                  <a:lnTo>
                    <a:pt x="34" y="15"/>
                  </a:lnTo>
                  <a:lnTo>
                    <a:pt x="30" y="15"/>
                  </a:lnTo>
                  <a:lnTo>
                    <a:pt x="26" y="11"/>
                  </a:lnTo>
                  <a:lnTo>
                    <a:pt x="26" y="8"/>
                  </a:lnTo>
                  <a:lnTo>
                    <a:pt x="26" y="4"/>
                  </a:lnTo>
                  <a:lnTo>
                    <a:pt x="23" y="4"/>
                  </a:lnTo>
                  <a:lnTo>
                    <a:pt x="19" y="4"/>
                  </a:lnTo>
                  <a:lnTo>
                    <a:pt x="15" y="4"/>
                  </a:lnTo>
                  <a:lnTo>
                    <a:pt x="11" y="8"/>
                  </a:lnTo>
                  <a:lnTo>
                    <a:pt x="11" y="11"/>
                  </a:lnTo>
                  <a:lnTo>
                    <a:pt x="7" y="19"/>
                  </a:lnTo>
                  <a:lnTo>
                    <a:pt x="11" y="27"/>
                  </a:lnTo>
                  <a:lnTo>
                    <a:pt x="11" y="34"/>
                  </a:lnTo>
                  <a:lnTo>
                    <a:pt x="19" y="42"/>
                  </a:lnTo>
                  <a:lnTo>
                    <a:pt x="23" y="42"/>
                  </a:lnTo>
                  <a:lnTo>
                    <a:pt x="30" y="42"/>
                  </a:lnTo>
                  <a:lnTo>
                    <a:pt x="34" y="38"/>
                  </a:lnTo>
                  <a:lnTo>
                    <a:pt x="38" y="34"/>
                  </a:lnTo>
                  <a:lnTo>
                    <a:pt x="38" y="31"/>
                  </a:lnTo>
                  <a:lnTo>
                    <a:pt x="42"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1" name="Google Shape;341;p25"/>
            <p:cNvSpPr/>
            <p:nvPr/>
          </p:nvSpPr>
          <p:spPr>
            <a:xfrm>
              <a:off x="3813175" y="2640012"/>
              <a:ext cx="47625" cy="103187"/>
            </a:xfrm>
            <a:custGeom>
              <a:avLst/>
              <a:gdLst/>
              <a:ahLst/>
              <a:cxnLst/>
              <a:rect l="l" t="t" r="r" b="b"/>
              <a:pathLst>
                <a:path w="30" h="65" extrusionOk="0">
                  <a:moveTo>
                    <a:pt x="15" y="0"/>
                  </a:moveTo>
                  <a:lnTo>
                    <a:pt x="15" y="15"/>
                  </a:lnTo>
                  <a:lnTo>
                    <a:pt x="26" y="15"/>
                  </a:lnTo>
                  <a:lnTo>
                    <a:pt x="26" y="19"/>
                  </a:lnTo>
                  <a:lnTo>
                    <a:pt x="15" y="19"/>
                  </a:lnTo>
                  <a:lnTo>
                    <a:pt x="15" y="49"/>
                  </a:lnTo>
                  <a:lnTo>
                    <a:pt x="15" y="57"/>
                  </a:lnTo>
                  <a:lnTo>
                    <a:pt x="19" y="57"/>
                  </a:lnTo>
                  <a:lnTo>
                    <a:pt x="19" y="61"/>
                  </a:lnTo>
                  <a:lnTo>
                    <a:pt x="23" y="61"/>
                  </a:lnTo>
                  <a:lnTo>
                    <a:pt x="26" y="57"/>
                  </a:lnTo>
                  <a:lnTo>
                    <a:pt x="30" y="57"/>
                  </a:lnTo>
                  <a:lnTo>
                    <a:pt x="26" y="61"/>
                  </a:lnTo>
                  <a:lnTo>
                    <a:pt x="23" y="65"/>
                  </a:lnTo>
                  <a:lnTo>
                    <a:pt x="19" y="65"/>
                  </a:lnTo>
                  <a:lnTo>
                    <a:pt x="15" y="65"/>
                  </a:lnTo>
                  <a:lnTo>
                    <a:pt x="11" y="65"/>
                  </a:lnTo>
                  <a:lnTo>
                    <a:pt x="7" y="61"/>
                  </a:lnTo>
                  <a:lnTo>
                    <a:pt x="7" y="57"/>
                  </a:lnTo>
                  <a:lnTo>
                    <a:pt x="7" y="53"/>
                  </a:lnTo>
                  <a:lnTo>
                    <a:pt x="7" y="19"/>
                  </a:lnTo>
                  <a:lnTo>
                    <a:pt x="0" y="19"/>
                  </a:lnTo>
                  <a:lnTo>
                    <a:pt x="3" y="15"/>
                  </a:lnTo>
                  <a:lnTo>
                    <a:pt x="7" y="15"/>
                  </a:lnTo>
                  <a:lnTo>
                    <a:pt x="7" y="11"/>
                  </a:lnTo>
                  <a:lnTo>
                    <a:pt x="11" y="7"/>
                  </a:lnTo>
                  <a:lnTo>
                    <a:pt x="11" y="3"/>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2" name="Google Shape;342;p25"/>
            <p:cNvSpPr/>
            <p:nvPr/>
          </p:nvSpPr>
          <p:spPr>
            <a:xfrm>
              <a:off x="3867150" y="2663825"/>
              <a:ext cx="73025" cy="79375"/>
            </a:xfrm>
            <a:custGeom>
              <a:avLst/>
              <a:gdLst/>
              <a:ahLst/>
              <a:cxnLst/>
              <a:rect l="l" t="t" r="r" b="b"/>
              <a:pathLst>
                <a:path w="46" h="50" extrusionOk="0">
                  <a:moveTo>
                    <a:pt x="23" y="0"/>
                  </a:moveTo>
                  <a:lnTo>
                    <a:pt x="35" y="0"/>
                  </a:lnTo>
                  <a:lnTo>
                    <a:pt x="42" y="8"/>
                  </a:lnTo>
                  <a:lnTo>
                    <a:pt x="46" y="15"/>
                  </a:lnTo>
                  <a:lnTo>
                    <a:pt x="46" y="23"/>
                  </a:lnTo>
                  <a:lnTo>
                    <a:pt x="46" y="31"/>
                  </a:lnTo>
                  <a:lnTo>
                    <a:pt x="42" y="38"/>
                  </a:lnTo>
                  <a:lnTo>
                    <a:pt x="38" y="42"/>
                  </a:lnTo>
                  <a:lnTo>
                    <a:pt x="35" y="50"/>
                  </a:lnTo>
                  <a:lnTo>
                    <a:pt x="31" y="50"/>
                  </a:lnTo>
                  <a:lnTo>
                    <a:pt x="23" y="50"/>
                  </a:lnTo>
                  <a:lnTo>
                    <a:pt x="12" y="50"/>
                  </a:lnTo>
                  <a:lnTo>
                    <a:pt x="4" y="42"/>
                  </a:lnTo>
                  <a:lnTo>
                    <a:pt x="0" y="34"/>
                  </a:lnTo>
                  <a:lnTo>
                    <a:pt x="0" y="27"/>
                  </a:lnTo>
                  <a:lnTo>
                    <a:pt x="0" y="19"/>
                  </a:lnTo>
                  <a:lnTo>
                    <a:pt x="4" y="11"/>
                  </a:lnTo>
                  <a:lnTo>
                    <a:pt x="8" y="8"/>
                  </a:lnTo>
                  <a:lnTo>
                    <a:pt x="12" y="4"/>
                  </a:lnTo>
                  <a:lnTo>
                    <a:pt x="15" y="0"/>
                  </a:lnTo>
                  <a:lnTo>
                    <a:pt x="23" y="0"/>
                  </a:lnTo>
                  <a:close/>
                  <a:moveTo>
                    <a:pt x="23" y="4"/>
                  </a:moveTo>
                  <a:lnTo>
                    <a:pt x="19" y="4"/>
                  </a:lnTo>
                  <a:lnTo>
                    <a:pt x="15" y="4"/>
                  </a:lnTo>
                  <a:lnTo>
                    <a:pt x="12" y="8"/>
                  </a:lnTo>
                  <a:lnTo>
                    <a:pt x="12" y="11"/>
                  </a:lnTo>
                  <a:lnTo>
                    <a:pt x="8" y="15"/>
                  </a:lnTo>
                  <a:lnTo>
                    <a:pt x="8" y="23"/>
                  </a:lnTo>
                  <a:lnTo>
                    <a:pt x="12" y="31"/>
                  </a:lnTo>
                  <a:lnTo>
                    <a:pt x="12" y="38"/>
                  </a:lnTo>
                  <a:lnTo>
                    <a:pt x="19" y="46"/>
                  </a:lnTo>
                  <a:lnTo>
                    <a:pt x="23" y="50"/>
                  </a:lnTo>
                  <a:lnTo>
                    <a:pt x="31" y="46"/>
                  </a:lnTo>
                  <a:lnTo>
                    <a:pt x="35" y="42"/>
                  </a:lnTo>
                  <a:lnTo>
                    <a:pt x="38" y="38"/>
                  </a:lnTo>
                  <a:lnTo>
                    <a:pt x="38" y="31"/>
                  </a:lnTo>
                  <a:lnTo>
                    <a:pt x="35" y="15"/>
                  </a:lnTo>
                  <a:lnTo>
                    <a:pt x="31" y="8"/>
                  </a:lnTo>
                  <a:lnTo>
                    <a:pt x="27" y="4"/>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3" name="Google Shape;343;p25"/>
            <p:cNvSpPr/>
            <p:nvPr/>
          </p:nvSpPr>
          <p:spPr>
            <a:xfrm>
              <a:off x="3952875" y="2663825"/>
              <a:ext cx="53975" cy="79375"/>
            </a:xfrm>
            <a:custGeom>
              <a:avLst/>
              <a:gdLst/>
              <a:ahLst/>
              <a:cxnLst/>
              <a:rect l="l" t="t" r="r" b="b"/>
              <a:pathLst>
                <a:path w="34" h="50" extrusionOk="0">
                  <a:moveTo>
                    <a:pt x="15" y="0"/>
                  </a:moveTo>
                  <a:lnTo>
                    <a:pt x="15" y="11"/>
                  </a:lnTo>
                  <a:lnTo>
                    <a:pt x="19" y="4"/>
                  </a:lnTo>
                  <a:lnTo>
                    <a:pt x="27" y="0"/>
                  </a:lnTo>
                  <a:lnTo>
                    <a:pt x="30" y="0"/>
                  </a:lnTo>
                  <a:lnTo>
                    <a:pt x="34" y="4"/>
                  </a:lnTo>
                  <a:lnTo>
                    <a:pt x="34" y="8"/>
                  </a:lnTo>
                  <a:lnTo>
                    <a:pt x="34" y="11"/>
                  </a:lnTo>
                  <a:lnTo>
                    <a:pt x="30" y="11"/>
                  </a:lnTo>
                  <a:lnTo>
                    <a:pt x="27" y="11"/>
                  </a:lnTo>
                  <a:lnTo>
                    <a:pt x="23" y="8"/>
                  </a:lnTo>
                  <a:lnTo>
                    <a:pt x="19" y="8"/>
                  </a:lnTo>
                  <a:lnTo>
                    <a:pt x="19" y="11"/>
                  </a:lnTo>
                  <a:lnTo>
                    <a:pt x="15" y="15"/>
                  </a:lnTo>
                  <a:lnTo>
                    <a:pt x="15" y="38"/>
                  </a:lnTo>
                  <a:lnTo>
                    <a:pt x="15" y="42"/>
                  </a:lnTo>
                  <a:lnTo>
                    <a:pt x="15" y="46"/>
                  </a:lnTo>
                  <a:lnTo>
                    <a:pt x="19" y="46"/>
                  </a:lnTo>
                  <a:lnTo>
                    <a:pt x="19" y="50"/>
                  </a:lnTo>
                  <a:lnTo>
                    <a:pt x="23" y="50"/>
                  </a:lnTo>
                  <a:lnTo>
                    <a:pt x="0" y="50"/>
                  </a:lnTo>
                  <a:lnTo>
                    <a:pt x="4" y="46"/>
                  </a:lnTo>
                  <a:lnTo>
                    <a:pt x="4" y="42"/>
                  </a:lnTo>
                  <a:lnTo>
                    <a:pt x="4" y="38"/>
                  </a:lnTo>
                  <a:lnTo>
                    <a:pt x="4" y="19"/>
                  </a:lnTo>
                  <a:lnTo>
                    <a:pt x="4" y="11"/>
                  </a:lnTo>
                  <a:lnTo>
                    <a:pt x="4" y="8"/>
                  </a:lnTo>
                  <a:lnTo>
                    <a:pt x="0" y="8"/>
                  </a:lnTo>
                  <a:lnTo>
                    <a:pt x="0" y="4"/>
                  </a:lnTo>
                  <a:lnTo>
                    <a:pt x="11" y="0"/>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4" name="Google Shape;344;p25"/>
            <p:cNvSpPr/>
            <p:nvPr/>
          </p:nvSpPr>
          <p:spPr>
            <a:xfrm>
              <a:off x="3373437" y="2833687"/>
              <a:ext cx="92075" cy="122237"/>
            </a:xfrm>
            <a:custGeom>
              <a:avLst/>
              <a:gdLst/>
              <a:ahLst/>
              <a:cxnLst/>
              <a:rect l="l" t="t" r="r" b="b"/>
              <a:pathLst>
                <a:path w="58" h="77" extrusionOk="0">
                  <a:moveTo>
                    <a:pt x="20" y="43"/>
                  </a:moveTo>
                  <a:lnTo>
                    <a:pt x="20" y="62"/>
                  </a:lnTo>
                  <a:lnTo>
                    <a:pt x="20" y="69"/>
                  </a:lnTo>
                  <a:lnTo>
                    <a:pt x="23" y="73"/>
                  </a:lnTo>
                  <a:lnTo>
                    <a:pt x="27" y="73"/>
                  </a:lnTo>
                  <a:lnTo>
                    <a:pt x="31" y="73"/>
                  </a:lnTo>
                  <a:lnTo>
                    <a:pt x="31" y="77"/>
                  </a:lnTo>
                  <a:lnTo>
                    <a:pt x="0" y="77"/>
                  </a:lnTo>
                  <a:lnTo>
                    <a:pt x="0" y="73"/>
                  </a:lnTo>
                  <a:lnTo>
                    <a:pt x="4" y="73"/>
                  </a:lnTo>
                  <a:lnTo>
                    <a:pt x="8" y="73"/>
                  </a:lnTo>
                  <a:lnTo>
                    <a:pt x="8" y="69"/>
                  </a:lnTo>
                  <a:lnTo>
                    <a:pt x="12" y="62"/>
                  </a:lnTo>
                  <a:lnTo>
                    <a:pt x="12" y="16"/>
                  </a:lnTo>
                  <a:lnTo>
                    <a:pt x="8" y="8"/>
                  </a:lnTo>
                  <a:lnTo>
                    <a:pt x="8" y="4"/>
                  </a:lnTo>
                  <a:lnTo>
                    <a:pt x="4" y="4"/>
                  </a:lnTo>
                  <a:lnTo>
                    <a:pt x="0" y="4"/>
                  </a:lnTo>
                  <a:lnTo>
                    <a:pt x="0" y="0"/>
                  </a:lnTo>
                  <a:lnTo>
                    <a:pt x="27" y="0"/>
                  </a:lnTo>
                  <a:lnTo>
                    <a:pt x="35" y="4"/>
                  </a:lnTo>
                  <a:lnTo>
                    <a:pt x="43" y="4"/>
                  </a:lnTo>
                  <a:lnTo>
                    <a:pt x="46" y="8"/>
                  </a:lnTo>
                  <a:lnTo>
                    <a:pt x="54" y="12"/>
                  </a:lnTo>
                  <a:lnTo>
                    <a:pt x="54" y="16"/>
                  </a:lnTo>
                  <a:lnTo>
                    <a:pt x="58" y="23"/>
                  </a:lnTo>
                  <a:lnTo>
                    <a:pt x="54" y="31"/>
                  </a:lnTo>
                  <a:lnTo>
                    <a:pt x="50" y="39"/>
                  </a:lnTo>
                  <a:lnTo>
                    <a:pt x="43" y="43"/>
                  </a:lnTo>
                  <a:lnTo>
                    <a:pt x="35" y="43"/>
                  </a:lnTo>
                  <a:lnTo>
                    <a:pt x="31" y="43"/>
                  </a:lnTo>
                  <a:lnTo>
                    <a:pt x="27" y="43"/>
                  </a:lnTo>
                  <a:lnTo>
                    <a:pt x="23" y="43"/>
                  </a:lnTo>
                  <a:lnTo>
                    <a:pt x="20" y="43"/>
                  </a:lnTo>
                  <a:close/>
                  <a:moveTo>
                    <a:pt x="20" y="39"/>
                  </a:moveTo>
                  <a:lnTo>
                    <a:pt x="23" y="39"/>
                  </a:lnTo>
                  <a:lnTo>
                    <a:pt x="27" y="39"/>
                  </a:lnTo>
                  <a:lnTo>
                    <a:pt x="31" y="39"/>
                  </a:lnTo>
                  <a:lnTo>
                    <a:pt x="35" y="39"/>
                  </a:lnTo>
                  <a:lnTo>
                    <a:pt x="39" y="35"/>
                  </a:lnTo>
                  <a:lnTo>
                    <a:pt x="43" y="31"/>
                  </a:lnTo>
                  <a:lnTo>
                    <a:pt x="43" y="23"/>
                  </a:lnTo>
                  <a:lnTo>
                    <a:pt x="43" y="19"/>
                  </a:lnTo>
                  <a:lnTo>
                    <a:pt x="43" y="16"/>
                  </a:lnTo>
                  <a:lnTo>
                    <a:pt x="39" y="12"/>
                  </a:lnTo>
                  <a:lnTo>
                    <a:pt x="35" y="8"/>
                  </a:lnTo>
                  <a:lnTo>
                    <a:pt x="31" y="8"/>
                  </a:lnTo>
                  <a:lnTo>
                    <a:pt x="27" y="4"/>
                  </a:lnTo>
                  <a:lnTo>
                    <a:pt x="23" y="4"/>
                  </a:lnTo>
                  <a:lnTo>
                    <a:pt x="20" y="8"/>
                  </a:lnTo>
                  <a:lnTo>
                    <a:pt x="20"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5" name="Google Shape;345;p25"/>
            <p:cNvSpPr/>
            <p:nvPr/>
          </p:nvSpPr>
          <p:spPr>
            <a:xfrm>
              <a:off x="3471862" y="2833687"/>
              <a:ext cx="115887" cy="122237"/>
            </a:xfrm>
            <a:custGeom>
              <a:avLst/>
              <a:gdLst/>
              <a:ahLst/>
              <a:cxnLst/>
              <a:rect l="l" t="t" r="r" b="b"/>
              <a:pathLst>
                <a:path w="73" h="77" extrusionOk="0">
                  <a:moveTo>
                    <a:pt x="73" y="77"/>
                  </a:moveTo>
                  <a:lnTo>
                    <a:pt x="53" y="77"/>
                  </a:lnTo>
                  <a:lnTo>
                    <a:pt x="27" y="43"/>
                  </a:lnTo>
                  <a:lnTo>
                    <a:pt x="23" y="43"/>
                  </a:lnTo>
                  <a:lnTo>
                    <a:pt x="19" y="43"/>
                  </a:lnTo>
                  <a:lnTo>
                    <a:pt x="19" y="62"/>
                  </a:lnTo>
                  <a:lnTo>
                    <a:pt x="19" y="69"/>
                  </a:lnTo>
                  <a:lnTo>
                    <a:pt x="23" y="73"/>
                  </a:lnTo>
                  <a:lnTo>
                    <a:pt x="27" y="73"/>
                  </a:lnTo>
                  <a:lnTo>
                    <a:pt x="30" y="73"/>
                  </a:lnTo>
                  <a:lnTo>
                    <a:pt x="30" y="77"/>
                  </a:lnTo>
                  <a:lnTo>
                    <a:pt x="0" y="77"/>
                  </a:lnTo>
                  <a:lnTo>
                    <a:pt x="0" y="73"/>
                  </a:lnTo>
                  <a:lnTo>
                    <a:pt x="4" y="73"/>
                  </a:lnTo>
                  <a:lnTo>
                    <a:pt x="7" y="73"/>
                  </a:lnTo>
                  <a:lnTo>
                    <a:pt x="7" y="69"/>
                  </a:lnTo>
                  <a:lnTo>
                    <a:pt x="7" y="62"/>
                  </a:lnTo>
                  <a:lnTo>
                    <a:pt x="7" y="16"/>
                  </a:lnTo>
                  <a:lnTo>
                    <a:pt x="7" y="8"/>
                  </a:lnTo>
                  <a:lnTo>
                    <a:pt x="7" y="4"/>
                  </a:lnTo>
                  <a:lnTo>
                    <a:pt x="4" y="4"/>
                  </a:lnTo>
                  <a:lnTo>
                    <a:pt x="0" y="4"/>
                  </a:lnTo>
                  <a:lnTo>
                    <a:pt x="0" y="0"/>
                  </a:lnTo>
                  <a:lnTo>
                    <a:pt x="27" y="0"/>
                  </a:lnTo>
                  <a:lnTo>
                    <a:pt x="34" y="4"/>
                  </a:lnTo>
                  <a:lnTo>
                    <a:pt x="42" y="4"/>
                  </a:lnTo>
                  <a:lnTo>
                    <a:pt x="50" y="8"/>
                  </a:lnTo>
                  <a:lnTo>
                    <a:pt x="53" y="8"/>
                  </a:lnTo>
                  <a:lnTo>
                    <a:pt x="57" y="16"/>
                  </a:lnTo>
                  <a:lnTo>
                    <a:pt x="57" y="19"/>
                  </a:lnTo>
                  <a:lnTo>
                    <a:pt x="53" y="27"/>
                  </a:lnTo>
                  <a:lnTo>
                    <a:pt x="53" y="31"/>
                  </a:lnTo>
                  <a:lnTo>
                    <a:pt x="46" y="35"/>
                  </a:lnTo>
                  <a:lnTo>
                    <a:pt x="38" y="39"/>
                  </a:lnTo>
                  <a:lnTo>
                    <a:pt x="53" y="62"/>
                  </a:lnTo>
                  <a:lnTo>
                    <a:pt x="61" y="66"/>
                  </a:lnTo>
                  <a:lnTo>
                    <a:pt x="65" y="73"/>
                  </a:lnTo>
                  <a:lnTo>
                    <a:pt x="69" y="73"/>
                  </a:lnTo>
                  <a:lnTo>
                    <a:pt x="73" y="73"/>
                  </a:lnTo>
                  <a:lnTo>
                    <a:pt x="73" y="77"/>
                  </a:lnTo>
                  <a:close/>
                  <a:moveTo>
                    <a:pt x="19" y="39"/>
                  </a:moveTo>
                  <a:lnTo>
                    <a:pt x="19" y="39"/>
                  </a:lnTo>
                  <a:lnTo>
                    <a:pt x="23" y="39"/>
                  </a:lnTo>
                  <a:lnTo>
                    <a:pt x="30" y="35"/>
                  </a:lnTo>
                  <a:lnTo>
                    <a:pt x="38" y="35"/>
                  </a:lnTo>
                  <a:lnTo>
                    <a:pt x="42" y="27"/>
                  </a:lnTo>
                  <a:lnTo>
                    <a:pt x="42" y="23"/>
                  </a:lnTo>
                  <a:lnTo>
                    <a:pt x="42" y="16"/>
                  </a:lnTo>
                  <a:lnTo>
                    <a:pt x="38" y="12"/>
                  </a:lnTo>
                  <a:lnTo>
                    <a:pt x="34" y="8"/>
                  </a:lnTo>
                  <a:lnTo>
                    <a:pt x="27" y="4"/>
                  </a:lnTo>
                  <a:lnTo>
                    <a:pt x="23" y="8"/>
                  </a:lnTo>
                  <a:lnTo>
                    <a:pt x="19" y="8"/>
                  </a:lnTo>
                  <a:lnTo>
                    <a:pt x="19"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6" name="Google Shape;346;p25"/>
            <p:cNvSpPr/>
            <p:nvPr/>
          </p:nvSpPr>
          <p:spPr>
            <a:xfrm>
              <a:off x="3233737" y="3819525"/>
              <a:ext cx="92075" cy="115887"/>
            </a:xfrm>
            <a:custGeom>
              <a:avLst/>
              <a:gdLst/>
              <a:ahLst/>
              <a:cxnLst/>
              <a:rect l="l" t="t" r="r" b="b"/>
              <a:pathLst>
                <a:path w="58" h="73" extrusionOk="0">
                  <a:moveTo>
                    <a:pt x="19" y="39"/>
                  </a:moveTo>
                  <a:lnTo>
                    <a:pt x="19" y="62"/>
                  </a:lnTo>
                  <a:lnTo>
                    <a:pt x="19" y="66"/>
                  </a:lnTo>
                  <a:lnTo>
                    <a:pt x="23" y="69"/>
                  </a:lnTo>
                  <a:lnTo>
                    <a:pt x="27" y="73"/>
                  </a:lnTo>
                  <a:lnTo>
                    <a:pt x="31" y="73"/>
                  </a:lnTo>
                  <a:lnTo>
                    <a:pt x="0" y="73"/>
                  </a:lnTo>
                  <a:lnTo>
                    <a:pt x="4" y="73"/>
                  </a:lnTo>
                  <a:lnTo>
                    <a:pt x="8" y="69"/>
                  </a:lnTo>
                  <a:lnTo>
                    <a:pt x="8" y="66"/>
                  </a:lnTo>
                  <a:lnTo>
                    <a:pt x="12" y="62"/>
                  </a:lnTo>
                  <a:lnTo>
                    <a:pt x="12" y="12"/>
                  </a:lnTo>
                  <a:lnTo>
                    <a:pt x="8" y="8"/>
                  </a:lnTo>
                  <a:lnTo>
                    <a:pt x="8" y="4"/>
                  </a:lnTo>
                  <a:lnTo>
                    <a:pt x="4" y="0"/>
                  </a:lnTo>
                  <a:lnTo>
                    <a:pt x="0" y="0"/>
                  </a:lnTo>
                  <a:lnTo>
                    <a:pt x="27" y="0"/>
                  </a:lnTo>
                  <a:lnTo>
                    <a:pt x="35" y="0"/>
                  </a:lnTo>
                  <a:lnTo>
                    <a:pt x="42" y="0"/>
                  </a:lnTo>
                  <a:lnTo>
                    <a:pt x="46" y="4"/>
                  </a:lnTo>
                  <a:lnTo>
                    <a:pt x="50" y="8"/>
                  </a:lnTo>
                  <a:lnTo>
                    <a:pt x="54" y="12"/>
                  </a:lnTo>
                  <a:lnTo>
                    <a:pt x="58" y="20"/>
                  </a:lnTo>
                  <a:lnTo>
                    <a:pt x="54" y="27"/>
                  </a:lnTo>
                  <a:lnTo>
                    <a:pt x="50" y="35"/>
                  </a:lnTo>
                  <a:lnTo>
                    <a:pt x="42" y="39"/>
                  </a:lnTo>
                  <a:lnTo>
                    <a:pt x="31" y="39"/>
                  </a:lnTo>
                  <a:lnTo>
                    <a:pt x="27" y="39"/>
                  </a:lnTo>
                  <a:lnTo>
                    <a:pt x="23" y="39"/>
                  </a:lnTo>
                  <a:lnTo>
                    <a:pt x="19" y="39"/>
                  </a:lnTo>
                  <a:close/>
                  <a:moveTo>
                    <a:pt x="19" y="35"/>
                  </a:moveTo>
                  <a:lnTo>
                    <a:pt x="23" y="35"/>
                  </a:lnTo>
                  <a:lnTo>
                    <a:pt x="27" y="35"/>
                  </a:lnTo>
                  <a:lnTo>
                    <a:pt x="31" y="35"/>
                  </a:lnTo>
                  <a:lnTo>
                    <a:pt x="35" y="35"/>
                  </a:lnTo>
                  <a:lnTo>
                    <a:pt x="39" y="31"/>
                  </a:lnTo>
                  <a:lnTo>
                    <a:pt x="42" y="27"/>
                  </a:lnTo>
                  <a:lnTo>
                    <a:pt x="42" y="20"/>
                  </a:lnTo>
                  <a:lnTo>
                    <a:pt x="42" y="16"/>
                  </a:lnTo>
                  <a:lnTo>
                    <a:pt x="42" y="12"/>
                  </a:lnTo>
                  <a:lnTo>
                    <a:pt x="39" y="8"/>
                  </a:lnTo>
                  <a:lnTo>
                    <a:pt x="35" y="4"/>
                  </a:lnTo>
                  <a:lnTo>
                    <a:pt x="31" y="4"/>
                  </a:lnTo>
                  <a:lnTo>
                    <a:pt x="27" y="4"/>
                  </a:lnTo>
                  <a:lnTo>
                    <a:pt x="23" y="4"/>
                  </a:lnTo>
                  <a:lnTo>
                    <a:pt x="19" y="4"/>
                  </a:lnTo>
                  <a:lnTo>
                    <a:pt x="19" y="3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7" name="Google Shape;347;p25"/>
            <p:cNvSpPr/>
            <p:nvPr/>
          </p:nvSpPr>
          <p:spPr>
            <a:xfrm>
              <a:off x="3332162" y="3856037"/>
              <a:ext cx="66675" cy="79375"/>
            </a:xfrm>
            <a:custGeom>
              <a:avLst/>
              <a:gdLst/>
              <a:ahLst/>
              <a:cxnLst/>
              <a:rect l="l" t="t" r="r" b="b"/>
              <a:pathLst>
                <a:path w="42" h="50" extrusionOk="0">
                  <a:moveTo>
                    <a:pt x="7" y="20"/>
                  </a:moveTo>
                  <a:lnTo>
                    <a:pt x="11" y="27"/>
                  </a:lnTo>
                  <a:lnTo>
                    <a:pt x="15" y="35"/>
                  </a:lnTo>
                  <a:lnTo>
                    <a:pt x="19" y="39"/>
                  </a:lnTo>
                  <a:lnTo>
                    <a:pt x="26" y="43"/>
                  </a:lnTo>
                  <a:lnTo>
                    <a:pt x="30" y="43"/>
                  </a:lnTo>
                  <a:lnTo>
                    <a:pt x="34" y="39"/>
                  </a:lnTo>
                  <a:lnTo>
                    <a:pt x="38" y="35"/>
                  </a:lnTo>
                  <a:lnTo>
                    <a:pt x="42" y="31"/>
                  </a:lnTo>
                  <a:lnTo>
                    <a:pt x="42" y="39"/>
                  </a:lnTo>
                  <a:lnTo>
                    <a:pt x="34" y="46"/>
                  </a:lnTo>
                  <a:lnTo>
                    <a:pt x="30" y="50"/>
                  </a:lnTo>
                  <a:lnTo>
                    <a:pt x="23" y="50"/>
                  </a:lnTo>
                  <a:lnTo>
                    <a:pt x="15" y="50"/>
                  </a:lnTo>
                  <a:lnTo>
                    <a:pt x="7" y="43"/>
                  </a:lnTo>
                  <a:lnTo>
                    <a:pt x="3" y="35"/>
                  </a:lnTo>
                  <a:lnTo>
                    <a:pt x="0" y="27"/>
                  </a:lnTo>
                  <a:lnTo>
                    <a:pt x="3" y="16"/>
                  </a:lnTo>
                  <a:lnTo>
                    <a:pt x="7" y="8"/>
                  </a:lnTo>
                  <a:lnTo>
                    <a:pt x="15" y="0"/>
                  </a:lnTo>
                  <a:lnTo>
                    <a:pt x="23" y="0"/>
                  </a:lnTo>
                  <a:lnTo>
                    <a:pt x="30" y="0"/>
                  </a:lnTo>
                  <a:lnTo>
                    <a:pt x="38" y="4"/>
                  </a:lnTo>
                  <a:lnTo>
                    <a:pt x="42" y="12"/>
                  </a:lnTo>
                  <a:lnTo>
                    <a:pt x="42" y="20"/>
                  </a:lnTo>
                  <a:lnTo>
                    <a:pt x="7" y="20"/>
                  </a:lnTo>
                  <a:close/>
                  <a:moveTo>
                    <a:pt x="7" y="16"/>
                  </a:moveTo>
                  <a:lnTo>
                    <a:pt x="30" y="16"/>
                  </a:lnTo>
                  <a:lnTo>
                    <a:pt x="30" y="12"/>
                  </a:lnTo>
                  <a:lnTo>
                    <a:pt x="30" y="8"/>
                  </a:lnTo>
                  <a:lnTo>
                    <a:pt x="26" y="8"/>
                  </a:lnTo>
                  <a:lnTo>
                    <a:pt x="26" y="4"/>
                  </a:lnTo>
                  <a:lnTo>
                    <a:pt x="23" y="4"/>
                  </a:lnTo>
                  <a:lnTo>
                    <a:pt x="19" y="4"/>
                  </a:lnTo>
                  <a:lnTo>
                    <a:pt x="15" y="4"/>
                  </a:lnTo>
                  <a:lnTo>
                    <a:pt x="11" y="8"/>
                  </a:lnTo>
                  <a:lnTo>
                    <a:pt x="11" y="12"/>
                  </a:lnTo>
                  <a:lnTo>
                    <a:pt x="7"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8" name="Google Shape;348;p25"/>
            <p:cNvSpPr/>
            <p:nvPr/>
          </p:nvSpPr>
          <p:spPr>
            <a:xfrm>
              <a:off x="3409950" y="3856037"/>
              <a:ext cx="55562" cy="79375"/>
            </a:xfrm>
            <a:custGeom>
              <a:avLst/>
              <a:gdLst/>
              <a:ahLst/>
              <a:cxnLst/>
              <a:rect l="l" t="t" r="r" b="b"/>
              <a:pathLst>
                <a:path w="35" h="50" extrusionOk="0">
                  <a:moveTo>
                    <a:pt x="16" y="0"/>
                  </a:moveTo>
                  <a:lnTo>
                    <a:pt x="16" y="12"/>
                  </a:lnTo>
                  <a:lnTo>
                    <a:pt x="20" y="4"/>
                  </a:lnTo>
                  <a:lnTo>
                    <a:pt x="27" y="0"/>
                  </a:lnTo>
                  <a:lnTo>
                    <a:pt x="31" y="0"/>
                  </a:lnTo>
                  <a:lnTo>
                    <a:pt x="35" y="4"/>
                  </a:lnTo>
                  <a:lnTo>
                    <a:pt x="35" y="8"/>
                  </a:lnTo>
                  <a:lnTo>
                    <a:pt x="35" y="12"/>
                  </a:lnTo>
                  <a:lnTo>
                    <a:pt x="31" y="12"/>
                  </a:lnTo>
                  <a:lnTo>
                    <a:pt x="27" y="12"/>
                  </a:lnTo>
                  <a:lnTo>
                    <a:pt x="27" y="8"/>
                  </a:lnTo>
                  <a:lnTo>
                    <a:pt x="23" y="8"/>
                  </a:lnTo>
                  <a:lnTo>
                    <a:pt x="20" y="8"/>
                  </a:lnTo>
                  <a:lnTo>
                    <a:pt x="20" y="12"/>
                  </a:lnTo>
                  <a:lnTo>
                    <a:pt x="16" y="16"/>
                  </a:lnTo>
                  <a:lnTo>
                    <a:pt x="16" y="39"/>
                  </a:lnTo>
                  <a:lnTo>
                    <a:pt x="16" y="43"/>
                  </a:lnTo>
                  <a:lnTo>
                    <a:pt x="16" y="46"/>
                  </a:lnTo>
                  <a:lnTo>
                    <a:pt x="20" y="46"/>
                  </a:lnTo>
                  <a:lnTo>
                    <a:pt x="20" y="50"/>
                  </a:lnTo>
                  <a:lnTo>
                    <a:pt x="23" y="50"/>
                  </a:lnTo>
                  <a:lnTo>
                    <a:pt x="0" y="50"/>
                  </a:lnTo>
                  <a:lnTo>
                    <a:pt x="4" y="46"/>
                  </a:lnTo>
                  <a:lnTo>
                    <a:pt x="4" y="43"/>
                  </a:lnTo>
                  <a:lnTo>
                    <a:pt x="4" y="39"/>
                  </a:lnTo>
                  <a:lnTo>
                    <a:pt x="4" y="20"/>
                  </a:lnTo>
                  <a:lnTo>
                    <a:pt x="4" y="12"/>
                  </a:lnTo>
                  <a:lnTo>
                    <a:pt x="4" y="8"/>
                  </a:lnTo>
                  <a:lnTo>
                    <a:pt x="4" y="4"/>
                  </a:lnTo>
                  <a:lnTo>
                    <a:pt x="0" y="4"/>
                  </a:lnTo>
                  <a:lnTo>
                    <a:pt x="0" y="8"/>
                  </a:lnTo>
                  <a:lnTo>
                    <a:pt x="0" y="4"/>
                  </a:lnTo>
                  <a:lnTo>
                    <a:pt x="12" y="0"/>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9" name="Google Shape;349;p25"/>
            <p:cNvSpPr/>
            <p:nvPr/>
          </p:nvSpPr>
          <p:spPr>
            <a:xfrm>
              <a:off x="3471862" y="3814762"/>
              <a:ext cx="66675" cy="120650"/>
            </a:xfrm>
            <a:custGeom>
              <a:avLst/>
              <a:gdLst/>
              <a:ahLst/>
              <a:cxnLst/>
              <a:rect l="l" t="t" r="r" b="b"/>
              <a:pathLst>
                <a:path w="42" h="76" extrusionOk="0">
                  <a:moveTo>
                    <a:pt x="19" y="30"/>
                  </a:moveTo>
                  <a:lnTo>
                    <a:pt x="19" y="65"/>
                  </a:lnTo>
                  <a:lnTo>
                    <a:pt x="19" y="69"/>
                  </a:lnTo>
                  <a:lnTo>
                    <a:pt x="19" y="72"/>
                  </a:lnTo>
                  <a:lnTo>
                    <a:pt x="23" y="72"/>
                  </a:lnTo>
                  <a:lnTo>
                    <a:pt x="23" y="76"/>
                  </a:lnTo>
                  <a:lnTo>
                    <a:pt x="30" y="76"/>
                  </a:lnTo>
                  <a:lnTo>
                    <a:pt x="0" y="76"/>
                  </a:lnTo>
                  <a:lnTo>
                    <a:pt x="4" y="76"/>
                  </a:lnTo>
                  <a:lnTo>
                    <a:pt x="4" y="72"/>
                  </a:lnTo>
                  <a:lnTo>
                    <a:pt x="7" y="72"/>
                  </a:lnTo>
                  <a:lnTo>
                    <a:pt x="7" y="69"/>
                  </a:lnTo>
                  <a:lnTo>
                    <a:pt x="7" y="65"/>
                  </a:lnTo>
                  <a:lnTo>
                    <a:pt x="7" y="30"/>
                  </a:lnTo>
                  <a:lnTo>
                    <a:pt x="0" y="30"/>
                  </a:lnTo>
                  <a:lnTo>
                    <a:pt x="0" y="26"/>
                  </a:lnTo>
                  <a:lnTo>
                    <a:pt x="7" y="26"/>
                  </a:lnTo>
                  <a:lnTo>
                    <a:pt x="7" y="23"/>
                  </a:lnTo>
                  <a:lnTo>
                    <a:pt x="7" y="15"/>
                  </a:lnTo>
                  <a:lnTo>
                    <a:pt x="11" y="11"/>
                  </a:lnTo>
                  <a:lnTo>
                    <a:pt x="15" y="7"/>
                  </a:lnTo>
                  <a:lnTo>
                    <a:pt x="19" y="3"/>
                  </a:lnTo>
                  <a:lnTo>
                    <a:pt x="23" y="0"/>
                  </a:lnTo>
                  <a:lnTo>
                    <a:pt x="30" y="0"/>
                  </a:lnTo>
                  <a:lnTo>
                    <a:pt x="34" y="0"/>
                  </a:lnTo>
                  <a:lnTo>
                    <a:pt x="38" y="3"/>
                  </a:lnTo>
                  <a:lnTo>
                    <a:pt x="42" y="7"/>
                  </a:lnTo>
                  <a:lnTo>
                    <a:pt x="42" y="11"/>
                  </a:lnTo>
                  <a:lnTo>
                    <a:pt x="38" y="11"/>
                  </a:lnTo>
                  <a:lnTo>
                    <a:pt x="34" y="11"/>
                  </a:lnTo>
                  <a:lnTo>
                    <a:pt x="30" y="7"/>
                  </a:lnTo>
                  <a:lnTo>
                    <a:pt x="30" y="3"/>
                  </a:lnTo>
                  <a:lnTo>
                    <a:pt x="27" y="3"/>
                  </a:lnTo>
                  <a:lnTo>
                    <a:pt x="23" y="3"/>
                  </a:lnTo>
                  <a:lnTo>
                    <a:pt x="19" y="3"/>
                  </a:lnTo>
                  <a:lnTo>
                    <a:pt x="19" y="7"/>
                  </a:lnTo>
                  <a:lnTo>
                    <a:pt x="19" y="15"/>
                  </a:lnTo>
                  <a:lnTo>
                    <a:pt x="19" y="23"/>
                  </a:lnTo>
                  <a:lnTo>
                    <a:pt x="19" y="26"/>
                  </a:lnTo>
                  <a:lnTo>
                    <a:pt x="30" y="26"/>
                  </a:lnTo>
                  <a:lnTo>
                    <a:pt x="30" y="30"/>
                  </a:lnTo>
                  <a:lnTo>
                    <a:pt x="19" y="3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0" name="Google Shape;350;p25"/>
            <p:cNvSpPr/>
            <p:nvPr/>
          </p:nvSpPr>
          <p:spPr>
            <a:xfrm>
              <a:off x="3525837" y="3856037"/>
              <a:ext cx="73025" cy="79375"/>
            </a:xfrm>
            <a:custGeom>
              <a:avLst/>
              <a:gdLst/>
              <a:ahLst/>
              <a:cxnLst/>
              <a:rect l="l" t="t" r="r" b="b"/>
              <a:pathLst>
                <a:path w="46" h="50" extrusionOk="0">
                  <a:moveTo>
                    <a:pt x="23" y="0"/>
                  </a:moveTo>
                  <a:lnTo>
                    <a:pt x="35" y="0"/>
                  </a:lnTo>
                  <a:lnTo>
                    <a:pt x="43" y="8"/>
                  </a:lnTo>
                  <a:lnTo>
                    <a:pt x="46" y="16"/>
                  </a:lnTo>
                  <a:lnTo>
                    <a:pt x="46" y="23"/>
                  </a:lnTo>
                  <a:lnTo>
                    <a:pt x="46" y="31"/>
                  </a:lnTo>
                  <a:lnTo>
                    <a:pt x="46" y="39"/>
                  </a:lnTo>
                  <a:lnTo>
                    <a:pt x="43" y="43"/>
                  </a:lnTo>
                  <a:lnTo>
                    <a:pt x="35" y="46"/>
                  </a:lnTo>
                  <a:lnTo>
                    <a:pt x="31" y="50"/>
                  </a:lnTo>
                  <a:lnTo>
                    <a:pt x="23" y="50"/>
                  </a:lnTo>
                  <a:lnTo>
                    <a:pt x="16" y="50"/>
                  </a:lnTo>
                  <a:lnTo>
                    <a:pt x="8" y="43"/>
                  </a:lnTo>
                  <a:lnTo>
                    <a:pt x="0" y="35"/>
                  </a:lnTo>
                  <a:lnTo>
                    <a:pt x="0" y="27"/>
                  </a:lnTo>
                  <a:lnTo>
                    <a:pt x="0" y="20"/>
                  </a:lnTo>
                  <a:lnTo>
                    <a:pt x="4" y="12"/>
                  </a:lnTo>
                  <a:lnTo>
                    <a:pt x="8" y="8"/>
                  </a:lnTo>
                  <a:lnTo>
                    <a:pt x="12" y="4"/>
                  </a:lnTo>
                  <a:lnTo>
                    <a:pt x="19" y="0"/>
                  </a:lnTo>
                  <a:lnTo>
                    <a:pt x="23" y="0"/>
                  </a:lnTo>
                  <a:close/>
                  <a:moveTo>
                    <a:pt x="23" y="4"/>
                  </a:moveTo>
                  <a:lnTo>
                    <a:pt x="19" y="4"/>
                  </a:lnTo>
                  <a:lnTo>
                    <a:pt x="16" y="4"/>
                  </a:lnTo>
                  <a:lnTo>
                    <a:pt x="16" y="8"/>
                  </a:lnTo>
                  <a:lnTo>
                    <a:pt x="12" y="12"/>
                  </a:lnTo>
                  <a:lnTo>
                    <a:pt x="12" y="16"/>
                  </a:lnTo>
                  <a:lnTo>
                    <a:pt x="12" y="20"/>
                  </a:lnTo>
                  <a:lnTo>
                    <a:pt x="12" y="31"/>
                  </a:lnTo>
                  <a:lnTo>
                    <a:pt x="16" y="39"/>
                  </a:lnTo>
                  <a:lnTo>
                    <a:pt x="19" y="46"/>
                  </a:lnTo>
                  <a:lnTo>
                    <a:pt x="27" y="46"/>
                  </a:lnTo>
                  <a:lnTo>
                    <a:pt x="31" y="46"/>
                  </a:lnTo>
                  <a:lnTo>
                    <a:pt x="35" y="43"/>
                  </a:lnTo>
                  <a:lnTo>
                    <a:pt x="39" y="39"/>
                  </a:lnTo>
                  <a:lnTo>
                    <a:pt x="39" y="27"/>
                  </a:lnTo>
                  <a:lnTo>
                    <a:pt x="39" y="16"/>
                  </a:lnTo>
                  <a:lnTo>
                    <a:pt x="31" y="8"/>
                  </a:lnTo>
                  <a:lnTo>
                    <a:pt x="27" y="4"/>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1" name="Google Shape;351;p25"/>
            <p:cNvSpPr/>
            <p:nvPr/>
          </p:nvSpPr>
          <p:spPr>
            <a:xfrm>
              <a:off x="3611562" y="3856037"/>
              <a:ext cx="55562" cy="79375"/>
            </a:xfrm>
            <a:custGeom>
              <a:avLst/>
              <a:gdLst/>
              <a:ahLst/>
              <a:cxnLst/>
              <a:rect l="l" t="t" r="r" b="b"/>
              <a:pathLst>
                <a:path w="35" h="50" extrusionOk="0">
                  <a:moveTo>
                    <a:pt x="15" y="0"/>
                  </a:moveTo>
                  <a:lnTo>
                    <a:pt x="15" y="12"/>
                  </a:lnTo>
                  <a:lnTo>
                    <a:pt x="23" y="4"/>
                  </a:lnTo>
                  <a:lnTo>
                    <a:pt x="27" y="0"/>
                  </a:lnTo>
                  <a:lnTo>
                    <a:pt x="31" y="0"/>
                  </a:lnTo>
                  <a:lnTo>
                    <a:pt x="35" y="0"/>
                  </a:lnTo>
                  <a:lnTo>
                    <a:pt x="35" y="4"/>
                  </a:lnTo>
                  <a:lnTo>
                    <a:pt x="35" y="8"/>
                  </a:lnTo>
                  <a:lnTo>
                    <a:pt x="35" y="12"/>
                  </a:lnTo>
                  <a:lnTo>
                    <a:pt x="31" y="12"/>
                  </a:lnTo>
                  <a:lnTo>
                    <a:pt x="27" y="8"/>
                  </a:lnTo>
                  <a:lnTo>
                    <a:pt x="23" y="8"/>
                  </a:lnTo>
                  <a:lnTo>
                    <a:pt x="19" y="8"/>
                  </a:lnTo>
                  <a:lnTo>
                    <a:pt x="19" y="12"/>
                  </a:lnTo>
                  <a:lnTo>
                    <a:pt x="15" y="16"/>
                  </a:lnTo>
                  <a:lnTo>
                    <a:pt x="15" y="39"/>
                  </a:lnTo>
                  <a:lnTo>
                    <a:pt x="15" y="43"/>
                  </a:lnTo>
                  <a:lnTo>
                    <a:pt x="15" y="46"/>
                  </a:lnTo>
                  <a:lnTo>
                    <a:pt x="19" y="46"/>
                  </a:lnTo>
                  <a:lnTo>
                    <a:pt x="23" y="50"/>
                  </a:lnTo>
                  <a:lnTo>
                    <a:pt x="27" y="50"/>
                  </a:lnTo>
                  <a:lnTo>
                    <a:pt x="0" y="50"/>
                  </a:lnTo>
                  <a:lnTo>
                    <a:pt x="4" y="50"/>
                  </a:lnTo>
                  <a:lnTo>
                    <a:pt x="4" y="46"/>
                  </a:lnTo>
                  <a:lnTo>
                    <a:pt x="8" y="46"/>
                  </a:lnTo>
                  <a:lnTo>
                    <a:pt x="8" y="43"/>
                  </a:lnTo>
                  <a:lnTo>
                    <a:pt x="8" y="39"/>
                  </a:lnTo>
                  <a:lnTo>
                    <a:pt x="8" y="20"/>
                  </a:lnTo>
                  <a:lnTo>
                    <a:pt x="8" y="12"/>
                  </a:lnTo>
                  <a:lnTo>
                    <a:pt x="8" y="8"/>
                  </a:lnTo>
                  <a:lnTo>
                    <a:pt x="4" y="8"/>
                  </a:lnTo>
                  <a:lnTo>
                    <a:pt x="4" y="4"/>
                  </a:lnTo>
                  <a:lnTo>
                    <a:pt x="0" y="4"/>
                  </a:lnTo>
                  <a:lnTo>
                    <a:pt x="0" y="8"/>
                  </a:lnTo>
                  <a:lnTo>
                    <a:pt x="0" y="4"/>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2" name="Google Shape;352;p25"/>
            <p:cNvSpPr/>
            <p:nvPr/>
          </p:nvSpPr>
          <p:spPr>
            <a:xfrm>
              <a:off x="3671887" y="3856037"/>
              <a:ext cx="128587" cy="79375"/>
            </a:xfrm>
            <a:custGeom>
              <a:avLst/>
              <a:gdLst/>
              <a:ahLst/>
              <a:cxnLst/>
              <a:rect l="l" t="t" r="r" b="b"/>
              <a:pathLst>
                <a:path w="81" h="50" extrusionOk="0">
                  <a:moveTo>
                    <a:pt x="16" y="12"/>
                  </a:moveTo>
                  <a:lnTo>
                    <a:pt x="20" y="4"/>
                  </a:lnTo>
                  <a:lnTo>
                    <a:pt x="23" y="0"/>
                  </a:lnTo>
                  <a:lnTo>
                    <a:pt x="27" y="0"/>
                  </a:lnTo>
                  <a:lnTo>
                    <a:pt x="31" y="0"/>
                  </a:lnTo>
                  <a:lnTo>
                    <a:pt x="35" y="0"/>
                  </a:lnTo>
                  <a:lnTo>
                    <a:pt x="39" y="0"/>
                  </a:lnTo>
                  <a:lnTo>
                    <a:pt x="43" y="4"/>
                  </a:lnTo>
                  <a:lnTo>
                    <a:pt x="43" y="12"/>
                  </a:lnTo>
                  <a:lnTo>
                    <a:pt x="50" y="4"/>
                  </a:lnTo>
                  <a:lnTo>
                    <a:pt x="54" y="0"/>
                  </a:lnTo>
                  <a:lnTo>
                    <a:pt x="58" y="0"/>
                  </a:lnTo>
                  <a:lnTo>
                    <a:pt x="62" y="0"/>
                  </a:lnTo>
                  <a:lnTo>
                    <a:pt x="66" y="0"/>
                  </a:lnTo>
                  <a:lnTo>
                    <a:pt x="69" y="0"/>
                  </a:lnTo>
                  <a:lnTo>
                    <a:pt x="69" y="4"/>
                  </a:lnTo>
                  <a:lnTo>
                    <a:pt x="73" y="8"/>
                  </a:lnTo>
                  <a:lnTo>
                    <a:pt x="73" y="12"/>
                  </a:lnTo>
                  <a:lnTo>
                    <a:pt x="73" y="16"/>
                  </a:lnTo>
                  <a:lnTo>
                    <a:pt x="73" y="39"/>
                  </a:lnTo>
                  <a:lnTo>
                    <a:pt x="73" y="43"/>
                  </a:lnTo>
                  <a:lnTo>
                    <a:pt x="73" y="46"/>
                  </a:lnTo>
                  <a:lnTo>
                    <a:pt x="77" y="46"/>
                  </a:lnTo>
                  <a:lnTo>
                    <a:pt x="77" y="50"/>
                  </a:lnTo>
                  <a:lnTo>
                    <a:pt x="81" y="50"/>
                  </a:lnTo>
                  <a:lnTo>
                    <a:pt x="58" y="50"/>
                  </a:lnTo>
                  <a:lnTo>
                    <a:pt x="62" y="50"/>
                  </a:lnTo>
                  <a:lnTo>
                    <a:pt x="62" y="46"/>
                  </a:lnTo>
                  <a:lnTo>
                    <a:pt x="66" y="46"/>
                  </a:lnTo>
                  <a:lnTo>
                    <a:pt x="66" y="43"/>
                  </a:lnTo>
                  <a:lnTo>
                    <a:pt x="66" y="39"/>
                  </a:lnTo>
                  <a:lnTo>
                    <a:pt x="66" y="20"/>
                  </a:lnTo>
                  <a:lnTo>
                    <a:pt x="66" y="12"/>
                  </a:lnTo>
                  <a:lnTo>
                    <a:pt x="66" y="8"/>
                  </a:lnTo>
                  <a:lnTo>
                    <a:pt x="62" y="8"/>
                  </a:lnTo>
                  <a:lnTo>
                    <a:pt x="58" y="8"/>
                  </a:lnTo>
                  <a:lnTo>
                    <a:pt x="54" y="8"/>
                  </a:lnTo>
                  <a:lnTo>
                    <a:pt x="50" y="8"/>
                  </a:lnTo>
                  <a:lnTo>
                    <a:pt x="46" y="12"/>
                  </a:lnTo>
                  <a:lnTo>
                    <a:pt x="46" y="16"/>
                  </a:lnTo>
                  <a:lnTo>
                    <a:pt x="46" y="39"/>
                  </a:lnTo>
                  <a:lnTo>
                    <a:pt x="46" y="43"/>
                  </a:lnTo>
                  <a:lnTo>
                    <a:pt x="46" y="46"/>
                  </a:lnTo>
                  <a:lnTo>
                    <a:pt x="50" y="50"/>
                  </a:lnTo>
                  <a:lnTo>
                    <a:pt x="27" y="50"/>
                  </a:lnTo>
                  <a:lnTo>
                    <a:pt x="31" y="50"/>
                  </a:lnTo>
                  <a:lnTo>
                    <a:pt x="35" y="46"/>
                  </a:lnTo>
                  <a:lnTo>
                    <a:pt x="35" y="43"/>
                  </a:lnTo>
                  <a:lnTo>
                    <a:pt x="35" y="39"/>
                  </a:lnTo>
                  <a:lnTo>
                    <a:pt x="35" y="20"/>
                  </a:lnTo>
                  <a:lnTo>
                    <a:pt x="35" y="12"/>
                  </a:lnTo>
                  <a:lnTo>
                    <a:pt x="35" y="8"/>
                  </a:lnTo>
                  <a:lnTo>
                    <a:pt x="31" y="8"/>
                  </a:lnTo>
                  <a:lnTo>
                    <a:pt x="27" y="8"/>
                  </a:lnTo>
                  <a:lnTo>
                    <a:pt x="23" y="8"/>
                  </a:lnTo>
                  <a:lnTo>
                    <a:pt x="20" y="8"/>
                  </a:lnTo>
                  <a:lnTo>
                    <a:pt x="16" y="12"/>
                  </a:lnTo>
                  <a:lnTo>
                    <a:pt x="16" y="39"/>
                  </a:lnTo>
                  <a:lnTo>
                    <a:pt x="16" y="43"/>
                  </a:lnTo>
                  <a:lnTo>
                    <a:pt x="16" y="46"/>
                  </a:lnTo>
                  <a:lnTo>
                    <a:pt x="20" y="50"/>
                  </a:lnTo>
                  <a:lnTo>
                    <a:pt x="23" y="50"/>
                  </a:lnTo>
                  <a:lnTo>
                    <a:pt x="0" y="50"/>
                  </a:lnTo>
                  <a:lnTo>
                    <a:pt x="4" y="46"/>
                  </a:lnTo>
                  <a:lnTo>
                    <a:pt x="4" y="43"/>
                  </a:lnTo>
                  <a:lnTo>
                    <a:pt x="4" y="39"/>
                  </a:lnTo>
                  <a:lnTo>
                    <a:pt x="4" y="20"/>
                  </a:lnTo>
                  <a:lnTo>
                    <a:pt x="4" y="12"/>
                  </a:lnTo>
                  <a:lnTo>
                    <a:pt x="4" y="8"/>
                  </a:lnTo>
                  <a:lnTo>
                    <a:pt x="4" y="4"/>
                  </a:lnTo>
                  <a:lnTo>
                    <a:pt x="0" y="4"/>
                  </a:lnTo>
                  <a:lnTo>
                    <a:pt x="0" y="8"/>
                  </a:lnTo>
                  <a:lnTo>
                    <a:pt x="0" y="4"/>
                  </a:lnTo>
                  <a:lnTo>
                    <a:pt x="12" y="0"/>
                  </a:lnTo>
                  <a:lnTo>
                    <a:pt x="16" y="0"/>
                  </a:lnTo>
                  <a:lnTo>
                    <a:pt x="16" y="1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3" name="Google Shape;353;p25"/>
            <p:cNvSpPr/>
            <p:nvPr/>
          </p:nvSpPr>
          <p:spPr>
            <a:xfrm>
              <a:off x="3813175" y="3856037"/>
              <a:ext cx="66675" cy="79375"/>
            </a:xfrm>
            <a:custGeom>
              <a:avLst/>
              <a:gdLst/>
              <a:ahLst/>
              <a:cxnLst/>
              <a:rect l="l" t="t" r="r" b="b"/>
              <a:pathLst>
                <a:path w="42" h="50" extrusionOk="0">
                  <a:moveTo>
                    <a:pt x="26" y="43"/>
                  </a:moveTo>
                  <a:lnTo>
                    <a:pt x="19" y="46"/>
                  </a:lnTo>
                  <a:lnTo>
                    <a:pt x="15" y="50"/>
                  </a:lnTo>
                  <a:lnTo>
                    <a:pt x="11" y="50"/>
                  </a:lnTo>
                  <a:lnTo>
                    <a:pt x="3" y="50"/>
                  </a:lnTo>
                  <a:lnTo>
                    <a:pt x="0" y="46"/>
                  </a:lnTo>
                  <a:lnTo>
                    <a:pt x="0" y="43"/>
                  </a:lnTo>
                  <a:lnTo>
                    <a:pt x="0" y="39"/>
                  </a:lnTo>
                  <a:lnTo>
                    <a:pt x="0" y="35"/>
                  </a:lnTo>
                  <a:lnTo>
                    <a:pt x="0" y="31"/>
                  </a:lnTo>
                  <a:lnTo>
                    <a:pt x="3" y="27"/>
                  </a:lnTo>
                  <a:lnTo>
                    <a:pt x="7" y="27"/>
                  </a:lnTo>
                  <a:lnTo>
                    <a:pt x="15" y="23"/>
                  </a:lnTo>
                  <a:lnTo>
                    <a:pt x="26" y="20"/>
                  </a:lnTo>
                  <a:lnTo>
                    <a:pt x="26" y="16"/>
                  </a:lnTo>
                  <a:lnTo>
                    <a:pt x="26" y="8"/>
                  </a:lnTo>
                  <a:lnTo>
                    <a:pt x="23" y="4"/>
                  </a:lnTo>
                  <a:lnTo>
                    <a:pt x="19" y="4"/>
                  </a:lnTo>
                  <a:lnTo>
                    <a:pt x="15" y="4"/>
                  </a:lnTo>
                  <a:lnTo>
                    <a:pt x="11" y="4"/>
                  </a:lnTo>
                  <a:lnTo>
                    <a:pt x="11" y="8"/>
                  </a:lnTo>
                  <a:lnTo>
                    <a:pt x="11" y="12"/>
                  </a:lnTo>
                  <a:lnTo>
                    <a:pt x="11" y="16"/>
                  </a:lnTo>
                  <a:lnTo>
                    <a:pt x="7" y="16"/>
                  </a:lnTo>
                  <a:lnTo>
                    <a:pt x="3" y="20"/>
                  </a:lnTo>
                  <a:lnTo>
                    <a:pt x="3" y="16"/>
                  </a:lnTo>
                  <a:lnTo>
                    <a:pt x="0" y="16"/>
                  </a:lnTo>
                  <a:lnTo>
                    <a:pt x="0" y="12"/>
                  </a:lnTo>
                  <a:lnTo>
                    <a:pt x="3" y="8"/>
                  </a:lnTo>
                  <a:lnTo>
                    <a:pt x="3" y="4"/>
                  </a:lnTo>
                  <a:lnTo>
                    <a:pt x="11" y="0"/>
                  </a:lnTo>
                  <a:lnTo>
                    <a:pt x="19" y="0"/>
                  </a:lnTo>
                  <a:lnTo>
                    <a:pt x="23" y="0"/>
                  </a:lnTo>
                  <a:lnTo>
                    <a:pt x="30" y="0"/>
                  </a:lnTo>
                  <a:lnTo>
                    <a:pt x="30" y="4"/>
                  </a:lnTo>
                  <a:lnTo>
                    <a:pt x="34" y="8"/>
                  </a:lnTo>
                  <a:lnTo>
                    <a:pt x="34" y="12"/>
                  </a:lnTo>
                  <a:lnTo>
                    <a:pt x="34" y="16"/>
                  </a:lnTo>
                  <a:lnTo>
                    <a:pt x="34" y="35"/>
                  </a:lnTo>
                  <a:lnTo>
                    <a:pt x="34" y="39"/>
                  </a:lnTo>
                  <a:lnTo>
                    <a:pt x="34" y="43"/>
                  </a:lnTo>
                  <a:lnTo>
                    <a:pt x="38" y="43"/>
                  </a:lnTo>
                  <a:lnTo>
                    <a:pt x="42" y="43"/>
                  </a:lnTo>
                  <a:lnTo>
                    <a:pt x="38" y="50"/>
                  </a:lnTo>
                  <a:lnTo>
                    <a:pt x="30" y="50"/>
                  </a:lnTo>
                  <a:lnTo>
                    <a:pt x="26" y="50"/>
                  </a:lnTo>
                  <a:lnTo>
                    <a:pt x="26" y="46"/>
                  </a:lnTo>
                  <a:lnTo>
                    <a:pt x="26" y="43"/>
                  </a:lnTo>
                  <a:close/>
                  <a:moveTo>
                    <a:pt x="26" y="39"/>
                  </a:moveTo>
                  <a:lnTo>
                    <a:pt x="26" y="20"/>
                  </a:lnTo>
                  <a:lnTo>
                    <a:pt x="19" y="23"/>
                  </a:lnTo>
                  <a:lnTo>
                    <a:pt x="15" y="27"/>
                  </a:lnTo>
                  <a:lnTo>
                    <a:pt x="11" y="27"/>
                  </a:lnTo>
                  <a:lnTo>
                    <a:pt x="7" y="31"/>
                  </a:lnTo>
                  <a:lnTo>
                    <a:pt x="7" y="35"/>
                  </a:lnTo>
                  <a:lnTo>
                    <a:pt x="7" y="39"/>
                  </a:lnTo>
                  <a:lnTo>
                    <a:pt x="11" y="43"/>
                  </a:lnTo>
                  <a:lnTo>
                    <a:pt x="15" y="43"/>
                  </a:lnTo>
                  <a:lnTo>
                    <a:pt x="19" y="43"/>
                  </a:lnTo>
                  <a:lnTo>
                    <a:pt x="26"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4" name="Google Shape;354;p25"/>
            <p:cNvSpPr/>
            <p:nvPr/>
          </p:nvSpPr>
          <p:spPr>
            <a:xfrm>
              <a:off x="3886200" y="3856037"/>
              <a:ext cx="84137" cy="79375"/>
            </a:xfrm>
            <a:custGeom>
              <a:avLst/>
              <a:gdLst/>
              <a:ahLst/>
              <a:cxnLst/>
              <a:rect l="l" t="t" r="r" b="b"/>
              <a:pathLst>
                <a:path w="53" h="50" extrusionOk="0">
                  <a:moveTo>
                    <a:pt x="15" y="12"/>
                  </a:moveTo>
                  <a:lnTo>
                    <a:pt x="23" y="0"/>
                  </a:lnTo>
                  <a:lnTo>
                    <a:pt x="34" y="0"/>
                  </a:lnTo>
                  <a:lnTo>
                    <a:pt x="38" y="0"/>
                  </a:lnTo>
                  <a:lnTo>
                    <a:pt x="42" y="4"/>
                  </a:lnTo>
                  <a:lnTo>
                    <a:pt x="46" y="8"/>
                  </a:lnTo>
                  <a:lnTo>
                    <a:pt x="46" y="12"/>
                  </a:lnTo>
                  <a:lnTo>
                    <a:pt x="46" y="20"/>
                  </a:lnTo>
                  <a:lnTo>
                    <a:pt x="46" y="39"/>
                  </a:lnTo>
                  <a:lnTo>
                    <a:pt x="46" y="43"/>
                  </a:lnTo>
                  <a:lnTo>
                    <a:pt x="46" y="46"/>
                  </a:lnTo>
                  <a:lnTo>
                    <a:pt x="49" y="46"/>
                  </a:lnTo>
                  <a:lnTo>
                    <a:pt x="49" y="50"/>
                  </a:lnTo>
                  <a:lnTo>
                    <a:pt x="53" y="50"/>
                  </a:lnTo>
                  <a:lnTo>
                    <a:pt x="30" y="50"/>
                  </a:lnTo>
                  <a:lnTo>
                    <a:pt x="34" y="50"/>
                  </a:lnTo>
                  <a:lnTo>
                    <a:pt x="34" y="46"/>
                  </a:lnTo>
                  <a:lnTo>
                    <a:pt x="34" y="43"/>
                  </a:lnTo>
                  <a:lnTo>
                    <a:pt x="38" y="43"/>
                  </a:lnTo>
                  <a:lnTo>
                    <a:pt x="38" y="39"/>
                  </a:lnTo>
                  <a:lnTo>
                    <a:pt x="38" y="20"/>
                  </a:lnTo>
                  <a:lnTo>
                    <a:pt x="34" y="12"/>
                  </a:lnTo>
                  <a:lnTo>
                    <a:pt x="34" y="8"/>
                  </a:lnTo>
                  <a:lnTo>
                    <a:pt x="30" y="8"/>
                  </a:lnTo>
                  <a:lnTo>
                    <a:pt x="26" y="8"/>
                  </a:lnTo>
                  <a:lnTo>
                    <a:pt x="23" y="8"/>
                  </a:lnTo>
                  <a:lnTo>
                    <a:pt x="15" y="12"/>
                  </a:lnTo>
                  <a:lnTo>
                    <a:pt x="15" y="39"/>
                  </a:lnTo>
                  <a:lnTo>
                    <a:pt x="15" y="43"/>
                  </a:lnTo>
                  <a:lnTo>
                    <a:pt x="15" y="46"/>
                  </a:lnTo>
                  <a:lnTo>
                    <a:pt x="19" y="46"/>
                  </a:lnTo>
                  <a:lnTo>
                    <a:pt x="19" y="50"/>
                  </a:lnTo>
                  <a:lnTo>
                    <a:pt x="23" y="50"/>
                  </a:lnTo>
                  <a:lnTo>
                    <a:pt x="0" y="50"/>
                  </a:lnTo>
                  <a:lnTo>
                    <a:pt x="3" y="50"/>
                  </a:lnTo>
                  <a:lnTo>
                    <a:pt x="3" y="46"/>
                  </a:lnTo>
                  <a:lnTo>
                    <a:pt x="7" y="43"/>
                  </a:lnTo>
                  <a:lnTo>
                    <a:pt x="7" y="39"/>
                  </a:lnTo>
                  <a:lnTo>
                    <a:pt x="7" y="20"/>
                  </a:lnTo>
                  <a:lnTo>
                    <a:pt x="7" y="12"/>
                  </a:lnTo>
                  <a:lnTo>
                    <a:pt x="7" y="8"/>
                  </a:lnTo>
                  <a:lnTo>
                    <a:pt x="3" y="8"/>
                  </a:lnTo>
                  <a:lnTo>
                    <a:pt x="3" y="4"/>
                  </a:lnTo>
                  <a:lnTo>
                    <a:pt x="0" y="8"/>
                  </a:lnTo>
                  <a:lnTo>
                    <a:pt x="0" y="4"/>
                  </a:lnTo>
                  <a:lnTo>
                    <a:pt x="15" y="0"/>
                  </a:lnTo>
                  <a:lnTo>
                    <a:pt x="15" y="1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5" name="Google Shape;355;p25"/>
            <p:cNvSpPr/>
            <p:nvPr/>
          </p:nvSpPr>
          <p:spPr>
            <a:xfrm>
              <a:off x="3976687" y="3856037"/>
              <a:ext cx="66675" cy="79375"/>
            </a:xfrm>
            <a:custGeom>
              <a:avLst/>
              <a:gdLst/>
              <a:ahLst/>
              <a:cxnLst/>
              <a:rect l="l" t="t" r="r" b="b"/>
              <a:pathLst>
                <a:path w="42" h="50" extrusionOk="0">
                  <a:moveTo>
                    <a:pt x="42" y="31"/>
                  </a:moveTo>
                  <a:lnTo>
                    <a:pt x="38" y="39"/>
                  </a:lnTo>
                  <a:lnTo>
                    <a:pt x="35" y="46"/>
                  </a:lnTo>
                  <a:lnTo>
                    <a:pt x="27" y="50"/>
                  </a:lnTo>
                  <a:lnTo>
                    <a:pt x="19" y="50"/>
                  </a:lnTo>
                  <a:lnTo>
                    <a:pt x="12" y="50"/>
                  </a:lnTo>
                  <a:lnTo>
                    <a:pt x="8" y="43"/>
                  </a:lnTo>
                  <a:lnTo>
                    <a:pt x="0" y="35"/>
                  </a:lnTo>
                  <a:lnTo>
                    <a:pt x="0" y="27"/>
                  </a:lnTo>
                  <a:lnTo>
                    <a:pt x="0" y="16"/>
                  </a:lnTo>
                  <a:lnTo>
                    <a:pt x="8" y="8"/>
                  </a:lnTo>
                  <a:lnTo>
                    <a:pt x="15" y="0"/>
                  </a:lnTo>
                  <a:lnTo>
                    <a:pt x="23" y="0"/>
                  </a:lnTo>
                  <a:lnTo>
                    <a:pt x="31" y="0"/>
                  </a:lnTo>
                  <a:lnTo>
                    <a:pt x="35" y="4"/>
                  </a:lnTo>
                  <a:lnTo>
                    <a:pt x="38" y="8"/>
                  </a:lnTo>
                  <a:lnTo>
                    <a:pt x="38" y="12"/>
                  </a:lnTo>
                  <a:lnTo>
                    <a:pt x="38" y="16"/>
                  </a:lnTo>
                  <a:lnTo>
                    <a:pt x="35" y="16"/>
                  </a:lnTo>
                  <a:lnTo>
                    <a:pt x="31" y="16"/>
                  </a:lnTo>
                  <a:lnTo>
                    <a:pt x="31" y="12"/>
                  </a:lnTo>
                  <a:lnTo>
                    <a:pt x="27" y="8"/>
                  </a:lnTo>
                  <a:lnTo>
                    <a:pt x="27" y="4"/>
                  </a:lnTo>
                  <a:lnTo>
                    <a:pt x="23" y="4"/>
                  </a:lnTo>
                  <a:lnTo>
                    <a:pt x="15" y="4"/>
                  </a:lnTo>
                  <a:lnTo>
                    <a:pt x="12" y="8"/>
                  </a:lnTo>
                  <a:lnTo>
                    <a:pt x="12" y="12"/>
                  </a:lnTo>
                  <a:lnTo>
                    <a:pt x="8" y="20"/>
                  </a:lnTo>
                  <a:lnTo>
                    <a:pt x="12" y="27"/>
                  </a:lnTo>
                  <a:lnTo>
                    <a:pt x="12" y="35"/>
                  </a:lnTo>
                  <a:lnTo>
                    <a:pt x="19" y="39"/>
                  </a:lnTo>
                  <a:lnTo>
                    <a:pt x="23" y="43"/>
                  </a:lnTo>
                  <a:lnTo>
                    <a:pt x="31" y="43"/>
                  </a:lnTo>
                  <a:lnTo>
                    <a:pt x="35" y="39"/>
                  </a:lnTo>
                  <a:lnTo>
                    <a:pt x="38" y="35"/>
                  </a:lnTo>
                  <a:lnTo>
                    <a:pt x="38" y="31"/>
                  </a:lnTo>
                  <a:lnTo>
                    <a:pt x="42"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6" name="Google Shape;356;p25"/>
            <p:cNvSpPr/>
            <p:nvPr/>
          </p:nvSpPr>
          <p:spPr>
            <a:xfrm>
              <a:off x="4056062" y="3856037"/>
              <a:ext cx="66675" cy="79375"/>
            </a:xfrm>
            <a:custGeom>
              <a:avLst/>
              <a:gdLst/>
              <a:ahLst/>
              <a:cxnLst/>
              <a:rect l="l" t="t" r="r" b="b"/>
              <a:pathLst>
                <a:path w="42" h="50" extrusionOk="0">
                  <a:moveTo>
                    <a:pt x="8" y="20"/>
                  </a:moveTo>
                  <a:lnTo>
                    <a:pt x="8" y="27"/>
                  </a:lnTo>
                  <a:lnTo>
                    <a:pt x="11" y="35"/>
                  </a:lnTo>
                  <a:lnTo>
                    <a:pt x="19" y="39"/>
                  </a:lnTo>
                  <a:lnTo>
                    <a:pt x="27" y="43"/>
                  </a:lnTo>
                  <a:lnTo>
                    <a:pt x="31" y="43"/>
                  </a:lnTo>
                  <a:lnTo>
                    <a:pt x="34" y="39"/>
                  </a:lnTo>
                  <a:lnTo>
                    <a:pt x="38" y="35"/>
                  </a:lnTo>
                  <a:lnTo>
                    <a:pt x="38" y="31"/>
                  </a:lnTo>
                  <a:lnTo>
                    <a:pt x="42" y="31"/>
                  </a:lnTo>
                  <a:lnTo>
                    <a:pt x="38" y="39"/>
                  </a:lnTo>
                  <a:lnTo>
                    <a:pt x="34" y="46"/>
                  </a:lnTo>
                  <a:lnTo>
                    <a:pt x="27" y="50"/>
                  </a:lnTo>
                  <a:lnTo>
                    <a:pt x="19" y="50"/>
                  </a:lnTo>
                  <a:lnTo>
                    <a:pt x="11" y="50"/>
                  </a:lnTo>
                  <a:lnTo>
                    <a:pt x="4" y="43"/>
                  </a:lnTo>
                  <a:lnTo>
                    <a:pt x="0" y="35"/>
                  </a:lnTo>
                  <a:lnTo>
                    <a:pt x="0" y="27"/>
                  </a:lnTo>
                  <a:lnTo>
                    <a:pt x="0" y="16"/>
                  </a:lnTo>
                  <a:lnTo>
                    <a:pt x="4" y="8"/>
                  </a:lnTo>
                  <a:lnTo>
                    <a:pt x="11" y="0"/>
                  </a:lnTo>
                  <a:lnTo>
                    <a:pt x="23" y="0"/>
                  </a:lnTo>
                  <a:lnTo>
                    <a:pt x="31" y="0"/>
                  </a:lnTo>
                  <a:lnTo>
                    <a:pt x="34" y="4"/>
                  </a:lnTo>
                  <a:lnTo>
                    <a:pt x="38" y="12"/>
                  </a:lnTo>
                  <a:lnTo>
                    <a:pt x="42" y="20"/>
                  </a:lnTo>
                  <a:lnTo>
                    <a:pt x="8" y="20"/>
                  </a:lnTo>
                  <a:close/>
                  <a:moveTo>
                    <a:pt x="8" y="16"/>
                  </a:moveTo>
                  <a:lnTo>
                    <a:pt x="31" y="16"/>
                  </a:lnTo>
                  <a:lnTo>
                    <a:pt x="31" y="12"/>
                  </a:lnTo>
                  <a:lnTo>
                    <a:pt x="27" y="8"/>
                  </a:lnTo>
                  <a:lnTo>
                    <a:pt x="23" y="4"/>
                  </a:lnTo>
                  <a:lnTo>
                    <a:pt x="19" y="4"/>
                  </a:lnTo>
                  <a:lnTo>
                    <a:pt x="15" y="4"/>
                  </a:lnTo>
                  <a:lnTo>
                    <a:pt x="11" y="8"/>
                  </a:lnTo>
                  <a:lnTo>
                    <a:pt x="8" y="12"/>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7" name="Google Shape;357;p25"/>
            <p:cNvSpPr/>
            <p:nvPr/>
          </p:nvSpPr>
          <p:spPr>
            <a:xfrm>
              <a:off x="3306762" y="4064000"/>
              <a:ext cx="66675" cy="85725"/>
            </a:xfrm>
            <a:custGeom>
              <a:avLst/>
              <a:gdLst/>
              <a:ahLst/>
              <a:cxnLst/>
              <a:rect l="l" t="t" r="r" b="b"/>
              <a:pathLst>
                <a:path w="42" h="54" extrusionOk="0">
                  <a:moveTo>
                    <a:pt x="8" y="19"/>
                  </a:moveTo>
                  <a:lnTo>
                    <a:pt x="8" y="31"/>
                  </a:lnTo>
                  <a:lnTo>
                    <a:pt x="12" y="38"/>
                  </a:lnTo>
                  <a:lnTo>
                    <a:pt x="19" y="42"/>
                  </a:lnTo>
                  <a:lnTo>
                    <a:pt x="27" y="42"/>
                  </a:lnTo>
                  <a:lnTo>
                    <a:pt x="31" y="42"/>
                  </a:lnTo>
                  <a:lnTo>
                    <a:pt x="35" y="42"/>
                  </a:lnTo>
                  <a:lnTo>
                    <a:pt x="39" y="38"/>
                  </a:lnTo>
                  <a:lnTo>
                    <a:pt x="39" y="31"/>
                  </a:lnTo>
                  <a:lnTo>
                    <a:pt x="42" y="34"/>
                  </a:lnTo>
                  <a:lnTo>
                    <a:pt x="39" y="42"/>
                  </a:lnTo>
                  <a:lnTo>
                    <a:pt x="35" y="46"/>
                  </a:lnTo>
                  <a:lnTo>
                    <a:pt x="27" y="50"/>
                  </a:lnTo>
                  <a:lnTo>
                    <a:pt x="23" y="54"/>
                  </a:lnTo>
                  <a:lnTo>
                    <a:pt x="12" y="50"/>
                  </a:lnTo>
                  <a:lnTo>
                    <a:pt x="8" y="46"/>
                  </a:lnTo>
                  <a:lnTo>
                    <a:pt x="0" y="38"/>
                  </a:lnTo>
                  <a:lnTo>
                    <a:pt x="0" y="27"/>
                  </a:lnTo>
                  <a:lnTo>
                    <a:pt x="0" y="15"/>
                  </a:lnTo>
                  <a:lnTo>
                    <a:pt x="8" y="8"/>
                  </a:lnTo>
                  <a:lnTo>
                    <a:pt x="16" y="4"/>
                  </a:lnTo>
                  <a:lnTo>
                    <a:pt x="23" y="0"/>
                  </a:lnTo>
                  <a:lnTo>
                    <a:pt x="31" y="4"/>
                  </a:lnTo>
                  <a:lnTo>
                    <a:pt x="35" y="8"/>
                  </a:lnTo>
                  <a:lnTo>
                    <a:pt x="39" y="11"/>
                  </a:lnTo>
                  <a:lnTo>
                    <a:pt x="42" y="19"/>
                  </a:lnTo>
                  <a:lnTo>
                    <a:pt x="8" y="19"/>
                  </a:lnTo>
                  <a:close/>
                  <a:moveTo>
                    <a:pt x="8" y="19"/>
                  </a:moveTo>
                  <a:lnTo>
                    <a:pt x="31" y="19"/>
                  </a:lnTo>
                  <a:lnTo>
                    <a:pt x="31" y="15"/>
                  </a:lnTo>
                  <a:lnTo>
                    <a:pt x="27" y="11"/>
                  </a:lnTo>
                  <a:lnTo>
                    <a:pt x="27" y="8"/>
                  </a:lnTo>
                  <a:lnTo>
                    <a:pt x="23" y="8"/>
                  </a:lnTo>
                  <a:lnTo>
                    <a:pt x="23" y="4"/>
                  </a:lnTo>
                  <a:lnTo>
                    <a:pt x="19" y="4"/>
                  </a:lnTo>
                  <a:lnTo>
                    <a:pt x="16" y="4"/>
                  </a:lnTo>
                  <a:lnTo>
                    <a:pt x="12" y="8"/>
                  </a:lnTo>
                  <a:lnTo>
                    <a:pt x="8" y="11"/>
                  </a:lnTo>
                  <a:lnTo>
                    <a:pt x="8" y="1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8" name="Google Shape;358;p25"/>
            <p:cNvSpPr/>
            <p:nvPr/>
          </p:nvSpPr>
          <p:spPr>
            <a:xfrm>
              <a:off x="3379787" y="4070350"/>
              <a:ext cx="85725" cy="79375"/>
            </a:xfrm>
            <a:custGeom>
              <a:avLst/>
              <a:gdLst/>
              <a:ahLst/>
              <a:cxnLst/>
              <a:rect l="l" t="t" r="r" b="b"/>
              <a:pathLst>
                <a:path w="54" h="50" extrusionOk="0">
                  <a:moveTo>
                    <a:pt x="0" y="0"/>
                  </a:moveTo>
                  <a:lnTo>
                    <a:pt x="23" y="0"/>
                  </a:lnTo>
                  <a:lnTo>
                    <a:pt x="19" y="0"/>
                  </a:lnTo>
                  <a:lnTo>
                    <a:pt x="19" y="4"/>
                  </a:lnTo>
                  <a:lnTo>
                    <a:pt x="19" y="7"/>
                  </a:lnTo>
                  <a:lnTo>
                    <a:pt x="31" y="34"/>
                  </a:lnTo>
                  <a:lnTo>
                    <a:pt x="42" y="7"/>
                  </a:lnTo>
                  <a:lnTo>
                    <a:pt x="42" y="4"/>
                  </a:lnTo>
                  <a:lnTo>
                    <a:pt x="42" y="0"/>
                  </a:lnTo>
                  <a:lnTo>
                    <a:pt x="39" y="0"/>
                  </a:lnTo>
                  <a:lnTo>
                    <a:pt x="54" y="0"/>
                  </a:lnTo>
                  <a:lnTo>
                    <a:pt x="50" y="0"/>
                  </a:lnTo>
                  <a:lnTo>
                    <a:pt x="46" y="4"/>
                  </a:lnTo>
                  <a:lnTo>
                    <a:pt x="46" y="7"/>
                  </a:lnTo>
                  <a:lnTo>
                    <a:pt x="31" y="50"/>
                  </a:lnTo>
                  <a:lnTo>
                    <a:pt x="27" y="50"/>
                  </a:lnTo>
                  <a:lnTo>
                    <a:pt x="8" y="7"/>
                  </a:lnTo>
                  <a:lnTo>
                    <a:pt x="8" y="4"/>
                  </a:lnTo>
                  <a:lnTo>
                    <a:pt x="4" y="0"/>
                  </a:lnTo>
                  <a:lnTo>
                    <a:pt x="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9" name="Google Shape;359;p25"/>
            <p:cNvSpPr/>
            <p:nvPr/>
          </p:nvSpPr>
          <p:spPr>
            <a:xfrm>
              <a:off x="3471862" y="4064000"/>
              <a:ext cx="73025" cy="85725"/>
            </a:xfrm>
            <a:custGeom>
              <a:avLst/>
              <a:gdLst/>
              <a:ahLst/>
              <a:cxnLst/>
              <a:rect l="l" t="t" r="r" b="b"/>
              <a:pathLst>
                <a:path w="46" h="54" extrusionOk="0">
                  <a:moveTo>
                    <a:pt x="27" y="46"/>
                  </a:moveTo>
                  <a:lnTo>
                    <a:pt x="23" y="50"/>
                  </a:lnTo>
                  <a:lnTo>
                    <a:pt x="19" y="50"/>
                  </a:lnTo>
                  <a:lnTo>
                    <a:pt x="15" y="54"/>
                  </a:lnTo>
                  <a:lnTo>
                    <a:pt x="11" y="54"/>
                  </a:lnTo>
                  <a:lnTo>
                    <a:pt x="7" y="54"/>
                  </a:lnTo>
                  <a:lnTo>
                    <a:pt x="4" y="50"/>
                  </a:lnTo>
                  <a:lnTo>
                    <a:pt x="0" y="46"/>
                  </a:lnTo>
                  <a:lnTo>
                    <a:pt x="0" y="42"/>
                  </a:lnTo>
                  <a:lnTo>
                    <a:pt x="0" y="38"/>
                  </a:lnTo>
                  <a:lnTo>
                    <a:pt x="0" y="34"/>
                  </a:lnTo>
                  <a:lnTo>
                    <a:pt x="4" y="31"/>
                  </a:lnTo>
                  <a:lnTo>
                    <a:pt x="7" y="27"/>
                  </a:lnTo>
                  <a:lnTo>
                    <a:pt x="15" y="23"/>
                  </a:lnTo>
                  <a:lnTo>
                    <a:pt x="27" y="19"/>
                  </a:lnTo>
                  <a:lnTo>
                    <a:pt x="27" y="11"/>
                  </a:lnTo>
                  <a:lnTo>
                    <a:pt x="27" y="8"/>
                  </a:lnTo>
                  <a:lnTo>
                    <a:pt x="23" y="4"/>
                  </a:lnTo>
                  <a:lnTo>
                    <a:pt x="19" y="4"/>
                  </a:lnTo>
                  <a:lnTo>
                    <a:pt x="15" y="4"/>
                  </a:lnTo>
                  <a:lnTo>
                    <a:pt x="11" y="8"/>
                  </a:lnTo>
                  <a:lnTo>
                    <a:pt x="11" y="11"/>
                  </a:lnTo>
                  <a:lnTo>
                    <a:pt x="11" y="15"/>
                  </a:lnTo>
                  <a:lnTo>
                    <a:pt x="11" y="19"/>
                  </a:lnTo>
                  <a:lnTo>
                    <a:pt x="7" y="19"/>
                  </a:lnTo>
                  <a:lnTo>
                    <a:pt x="4" y="19"/>
                  </a:lnTo>
                  <a:lnTo>
                    <a:pt x="4" y="15"/>
                  </a:lnTo>
                  <a:lnTo>
                    <a:pt x="4" y="8"/>
                  </a:lnTo>
                  <a:lnTo>
                    <a:pt x="7" y="4"/>
                  </a:lnTo>
                  <a:lnTo>
                    <a:pt x="11" y="4"/>
                  </a:lnTo>
                  <a:lnTo>
                    <a:pt x="19" y="0"/>
                  </a:lnTo>
                  <a:lnTo>
                    <a:pt x="27" y="0"/>
                  </a:lnTo>
                  <a:lnTo>
                    <a:pt x="30" y="4"/>
                  </a:lnTo>
                  <a:lnTo>
                    <a:pt x="34" y="4"/>
                  </a:lnTo>
                  <a:lnTo>
                    <a:pt x="34" y="8"/>
                  </a:lnTo>
                  <a:lnTo>
                    <a:pt x="34" y="11"/>
                  </a:lnTo>
                  <a:lnTo>
                    <a:pt x="38" y="19"/>
                  </a:lnTo>
                  <a:lnTo>
                    <a:pt x="38" y="34"/>
                  </a:lnTo>
                  <a:lnTo>
                    <a:pt x="38" y="42"/>
                  </a:lnTo>
                  <a:lnTo>
                    <a:pt x="38" y="46"/>
                  </a:lnTo>
                  <a:lnTo>
                    <a:pt x="42" y="46"/>
                  </a:lnTo>
                  <a:lnTo>
                    <a:pt x="46" y="42"/>
                  </a:lnTo>
                  <a:lnTo>
                    <a:pt x="46" y="46"/>
                  </a:lnTo>
                  <a:lnTo>
                    <a:pt x="38" y="50"/>
                  </a:lnTo>
                  <a:lnTo>
                    <a:pt x="34" y="54"/>
                  </a:lnTo>
                  <a:lnTo>
                    <a:pt x="30" y="54"/>
                  </a:lnTo>
                  <a:lnTo>
                    <a:pt x="30" y="50"/>
                  </a:lnTo>
                  <a:lnTo>
                    <a:pt x="27" y="50"/>
                  </a:lnTo>
                  <a:lnTo>
                    <a:pt x="27" y="46"/>
                  </a:lnTo>
                  <a:close/>
                  <a:moveTo>
                    <a:pt x="27" y="42"/>
                  </a:moveTo>
                  <a:lnTo>
                    <a:pt x="27" y="23"/>
                  </a:lnTo>
                  <a:lnTo>
                    <a:pt x="19" y="27"/>
                  </a:lnTo>
                  <a:lnTo>
                    <a:pt x="15" y="27"/>
                  </a:lnTo>
                  <a:lnTo>
                    <a:pt x="11" y="31"/>
                  </a:lnTo>
                  <a:lnTo>
                    <a:pt x="7" y="34"/>
                  </a:lnTo>
                  <a:lnTo>
                    <a:pt x="7" y="38"/>
                  </a:lnTo>
                  <a:lnTo>
                    <a:pt x="7" y="42"/>
                  </a:lnTo>
                  <a:lnTo>
                    <a:pt x="11" y="42"/>
                  </a:lnTo>
                  <a:lnTo>
                    <a:pt x="15" y="46"/>
                  </a:lnTo>
                  <a:lnTo>
                    <a:pt x="23" y="46"/>
                  </a:lnTo>
                  <a:lnTo>
                    <a:pt x="27" y="4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0" name="Google Shape;360;p25"/>
            <p:cNvSpPr/>
            <p:nvPr/>
          </p:nvSpPr>
          <p:spPr>
            <a:xfrm>
              <a:off x="3551237" y="4021137"/>
              <a:ext cx="36512" cy="128587"/>
            </a:xfrm>
            <a:custGeom>
              <a:avLst/>
              <a:gdLst/>
              <a:ahLst/>
              <a:cxnLst/>
              <a:rect l="l" t="t" r="r" b="b"/>
              <a:pathLst>
                <a:path w="23" h="81" extrusionOk="0">
                  <a:moveTo>
                    <a:pt x="15" y="0"/>
                  </a:moveTo>
                  <a:lnTo>
                    <a:pt x="15" y="69"/>
                  </a:lnTo>
                  <a:lnTo>
                    <a:pt x="15" y="73"/>
                  </a:lnTo>
                  <a:lnTo>
                    <a:pt x="19" y="77"/>
                  </a:lnTo>
                  <a:lnTo>
                    <a:pt x="23" y="77"/>
                  </a:lnTo>
                  <a:lnTo>
                    <a:pt x="23" y="81"/>
                  </a:lnTo>
                  <a:lnTo>
                    <a:pt x="0" y="81"/>
                  </a:lnTo>
                  <a:lnTo>
                    <a:pt x="0" y="77"/>
                  </a:lnTo>
                  <a:lnTo>
                    <a:pt x="3" y="77"/>
                  </a:lnTo>
                  <a:lnTo>
                    <a:pt x="7" y="77"/>
                  </a:lnTo>
                  <a:lnTo>
                    <a:pt x="7" y="73"/>
                  </a:lnTo>
                  <a:lnTo>
                    <a:pt x="7" y="69"/>
                  </a:lnTo>
                  <a:lnTo>
                    <a:pt x="7" y="23"/>
                  </a:lnTo>
                  <a:lnTo>
                    <a:pt x="7" y="15"/>
                  </a:lnTo>
                  <a:lnTo>
                    <a:pt x="7" y="11"/>
                  </a:lnTo>
                  <a:lnTo>
                    <a:pt x="7" y="8"/>
                  </a:lnTo>
                  <a:lnTo>
                    <a:pt x="3" y="8"/>
                  </a:lnTo>
                  <a:lnTo>
                    <a:pt x="0" y="8"/>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1" name="Google Shape;361;p25"/>
            <p:cNvSpPr/>
            <p:nvPr/>
          </p:nvSpPr>
          <p:spPr>
            <a:xfrm>
              <a:off x="3594100" y="4070350"/>
              <a:ext cx="84137" cy="79375"/>
            </a:xfrm>
            <a:custGeom>
              <a:avLst/>
              <a:gdLst/>
              <a:ahLst/>
              <a:cxnLst/>
              <a:rect l="l" t="t" r="r" b="b"/>
              <a:pathLst>
                <a:path w="53" h="50" extrusionOk="0">
                  <a:moveTo>
                    <a:pt x="46" y="0"/>
                  </a:moveTo>
                  <a:lnTo>
                    <a:pt x="46" y="27"/>
                  </a:lnTo>
                  <a:lnTo>
                    <a:pt x="46" y="34"/>
                  </a:lnTo>
                  <a:lnTo>
                    <a:pt x="46" y="38"/>
                  </a:lnTo>
                  <a:lnTo>
                    <a:pt x="49" y="42"/>
                  </a:lnTo>
                  <a:lnTo>
                    <a:pt x="53" y="42"/>
                  </a:lnTo>
                  <a:lnTo>
                    <a:pt x="42" y="50"/>
                  </a:lnTo>
                  <a:lnTo>
                    <a:pt x="38" y="50"/>
                  </a:lnTo>
                  <a:lnTo>
                    <a:pt x="38" y="38"/>
                  </a:lnTo>
                  <a:lnTo>
                    <a:pt x="30" y="46"/>
                  </a:lnTo>
                  <a:lnTo>
                    <a:pt x="26" y="46"/>
                  </a:lnTo>
                  <a:lnTo>
                    <a:pt x="23" y="50"/>
                  </a:lnTo>
                  <a:lnTo>
                    <a:pt x="19" y="50"/>
                  </a:lnTo>
                  <a:lnTo>
                    <a:pt x="15" y="50"/>
                  </a:lnTo>
                  <a:lnTo>
                    <a:pt x="15" y="46"/>
                  </a:lnTo>
                  <a:lnTo>
                    <a:pt x="11" y="42"/>
                  </a:lnTo>
                  <a:lnTo>
                    <a:pt x="7" y="42"/>
                  </a:lnTo>
                  <a:lnTo>
                    <a:pt x="7" y="34"/>
                  </a:lnTo>
                  <a:lnTo>
                    <a:pt x="7" y="30"/>
                  </a:lnTo>
                  <a:lnTo>
                    <a:pt x="7" y="7"/>
                  </a:lnTo>
                  <a:lnTo>
                    <a:pt x="7" y="4"/>
                  </a:lnTo>
                  <a:lnTo>
                    <a:pt x="7" y="0"/>
                  </a:lnTo>
                  <a:lnTo>
                    <a:pt x="3" y="0"/>
                  </a:lnTo>
                  <a:lnTo>
                    <a:pt x="0" y="0"/>
                  </a:lnTo>
                  <a:lnTo>
                    <a:pt x="19" y="0"/>
                  </a:lnTo>
                  <a:lnTo>
                    <a:pt x="19" y="30"/>
                  </a:lnTo>
                  <a:lnTo>
                    <a:pt x="19" y="38"/>
                  </a:lnTo>
                  <a:lnTo>
                    <a:pt x="23" y="42"/>
                  </a:lnTo>
                  <a:lnTo>
                    <a:pt x="26" y="42"/>
                  </a:lnTo>
                  <a:lnTo>
                    <a:pt x="30" y="42"/>
                  </a:lnTo>
                  <a:lnTo>
                    <a:pt x="34" y="38"/>
                  </a:lnTo>
                  <a:lnTo>
                    <a:pt x="38" y="34"/>
                  </a:lnTo>
                  <a:lnTo>
                    <a:pt x="38" y="7"/>
                  </a:lnTo>
                  <a:lnTo>
                    <a:pt x="38" y="4"/>
                  </a:lnTo>
                  <a:lnTo>
                    <a:pt x="38" y="0"/>
                  </a:lnTo>
                  <a:lnTo>
                    <a:pt x="34" y="0"/>
                  </a:lnTo>
                  <a:lnTo>
                    <a:pt x="30" y="0"/>
                  </a:lnTo>
                  <a:lnTo>
                    <a:pt x="4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2" name="Google Shape;362;p25"/>
            <p:cNvSpPr/>
            <p:nvPr/>
          </p:nvSpPr>
          <p:spPr>
            <a:xfrm>
              <a:off x="3684587" y="4064000"/>
              <a:ext cx="73025" cy="85725"/>
            </a:xfrm>
            <a:custGeom>
              <a:avLst/>
              <a:gdLst/>
              <a:ahLst/>
              <a:cxnLst/>
              <a:rect l="l" t="t" r="r" b="b"/>
              <a:pathLst>
                <a:path w="46" h="54" extrusionOk="0">
                  <a:moveTo>
                    <a:pt x="31" y="46"/>
                  </a:moveTo>
                  <a:lnTo>
                    <a:pt x="23" y="50"/>
                  </a:lnTo>
                  <a:lnTo>
                    <a:pt x="19" y="50"/>
                  </a:lnTo>
                  <a:lnTo>
                    <a:pt x="15" y="54"/>
                  </a:lnTo>
                  <a:lnTo>
                    <a:pt x="12" y="54"/>
                  </a:lnTo>
                  <a:lnTo>
                    <a:pt x="8" y="54"/>
                  </a:lnTo>
                  <a:lnTo>
                    <a:pt x="4" y="50"/>
                  </a:lnTo>
                  <a:lnTo>
                    <a:pt x="4" y="46"/>
                  </a:lnTo>
                  <a:lnTo>
                    <a:pt x="0" y="42"/>
                  </a:lnTo>
                  <a:lnTo>
                    <a:pt x="0" y="38"/>
                  </a:lnTo>
                  <a:lnTo>
                    <a:pt x="4" y="34"/>
                  </a:lnTo>
                  <a:lnTo>
                    <a:pt x="8" y="31"/>
                  </a:lnTo>
                  <a:lnTo>
                    <a:pt x="12" y="27"/>
                  </a:lnTo>
                  <a:lnTo>
                    <a:pt x="19" y="23"/>
                  </a:lnTo>
                  <a:lnTo>
                    <a:pt x="31" y="19"/>
                  </a:lnTo>
                  <a:lnTo>
                    <a:pt x="27" y="11"/>
                  </a:lnTo>
                  <a:lnTo>
                    <a:pt x="27" y="8"/>
                  </a:lnTo>
                  <a:lnTo>
                    <a:pt x="23" y="4"/>
                  </a:lnTo>
                  <a:lnTo>
                    <a:pt x="19" y="4"/>
                  </a:lnTo>
                  <a:lnTo>
                    <a:pt x="15" y="4"/>
                  </a:lnTo>
                  <a:lnTo>
                    <a:pt x="15" y="8"/>
                  </a:lnTo>
                  <a:lnTo>
                    <a:pt x="12" y="8"/>
                  </a:lnTo>
                  <a:lnTo>
                    <a:pt x="12" y="11"/>
                  </a:lnTo>
                  <a:lnTo>
                    <a:pt x="12" y="15"/>
                  </a:lnTo>
                  <a:lnTo>
                    <a:pt x="12" y="19"/>
                  </a:lnTo>
                  <a:lnTo>
                    <a:pt x="8" y="19"/>
                  </a:lnTo>
                  <a:lnTo>
                    <a:pt x="4" y="19"/>
                  </a:lnTo>
                  <a:lnTo>
                    <a:pt x="4" y="15"/>
                  </a:lnTo>
                  <a:lnTo>
                    <a:pt x="4" y="8"/>
                  </a:lnTo>
                  <a:lnTo>
                    <a:pt x="8" y="4"/>
                  </a:lnTo>
                  <a:lnTo>
                    <a:pt x="15" y="4"/>
                  </a:lnTo>
                  <a:lnTo>
                    <a:pt x="23" y="0"/>
                  </a:lnTo>
                  <a:lnTo>
                    <a:pt x="27" y="0"/>
                  </a:lnTo>
                  <a:lnTo>
                    <a:pt x="31" y="4"/>
                  </a:lnTo>
                  <a:lnTo>
                    <a:pt x="35" y="4"/>
                  </a:lnTo>
                  <a:lnTo>
                    <a:pt x="38" y="8"/>
                  </a:lnTo>
                  <a:lnTo>
                    <a:pt x="38" y="11"/>
                  </a:lnTo>
                  <a:lnTo>
                    <a:pt x="38" y="19"/>
                  </a:lnTo>
                  <a:lnTo>
                    <a:pt x="38" y="34"/>
                  </a:lnTo>
                  <a:lnTo>
                    <a:pt x="38" y="42"/>
                  </a:lnTo>
                  <a:lnTo>
                    <a:pt x="38" y="46"/>
                  </a:lnTo>
                  <a:lnTo>
                    <a:pt x="42" y="46"/>
                  </a:lnTo>
                  <a:lnTo>
                    <a:pt x="46" y="42"/>
                  </a:lnTo>
                  <a:lnTo>
                    <a:pt x="46" y="46"/>
                  </a:lnTo>
                  <a:lnTo>
                    <a:pt x="42" y="50"/>
                  </a:lnTo>
                  <a:lnTo>
                    <a:pt x="35" y="54"/>
                  </a:lnTo>
                  <a:lnTo>
                    <a:pt x="31" y="54"/>
                  </a:lnTo>
                  <a:lnTo>
                    <a:pt x="31" y="50"/>
                  </a:lnTo>
                  <a:lnTo>
                    <a:pt x="31" y="46"/>
                  </a:lnTo>
                  <a:close/>
                  <a:moveTo>
                    <a:pt x="31" y="42"/>
                  </a:moveTo>
                  <a:lnTo>
                    <a:pt x="31" y="23"/>
                  </a:lnTo>
                  <a:lnTo>
                    <a:pt x="23" y="27"/>
                  </a:lnTo>
                  <a:lnTo>
                    <a:pt x="19" y="27"/>
                  </a:lnTo>
                  <a:lnTo>
                    <a:pt x="15" y="31"/>
                  </a:lnTo>
                  <a:lnTo>
                    <a:pt x="12" y="31"/>
                  </a:lnTo>
                  <a:lnTo>
                    <a:pt x="12" y="34"/>
                  </a:lnTo>
                  <a:lnTo>
                    <a:pt x="12" y="38"/>
                  </a:lnTo>
                  <a:lnTo>
                    <a:pt x="12" y="42"/>
                  </a:lnTo>
                  <a:lnTo>
                    <a:pt x="15" y="46"/>
                  </a:lnTo>
                  <a:lnTo>
                    <a:pt x="19" y="46"/>
                  </a:lnTo>
                  <a:lnTo>
                    <a:pt x="23" y="46"/>
                  </a:lnTo>
                  <a:lnTo>
                    <a:pt x="31" y="4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3" name="Google Shape;363;p25"/>
            <p:cNvSpPr/>
            <p:nvPr/>
          </p:nvSpPr>
          <p:spPr>
            <a:xfrm>
              <a:off x="3757612" y="4038600"/>
              <a:ext cx="49212" cy="111125"/>
            </a:xfrm>
            <a:custGeom>
              <a:avLst/>
              <a:gdLst/>
              <a:ahLst/>
              <a:cxnLst/>
              <a:rect l="l" t="t" r="r" b="b"/>
              <a:pathLst>
                <a:path w="31" h="70" extrusionOk="0">
                  <a:moveTo>
                    <a:pt x="19" y="0"/>
                  </a:moveTo>
                  <a:lnTo>
                    <a:pt x="19" y="20"/>
                  </a:lnTo>
                  <a:lnTo>
                    <a:pt x="31" y="20"/>
                  </a:lnTo>
                  <a:lnTo>
                    <a:pt x="31" y="24"/>
                  </a:lnTo>
                  <a:lnTo>
                    <a:pt x="19" y="24"/>
                  </a:lnTo>
                  <a:lnTo>
                    <a:pt x="19" y="54"/>
                  </a:lnTo>
                  <a:lnTo>
                    <a:pt x="19" y="58"/>
                  </a:lnTo>
                  <a:lnTo>
                    <a:pt x="19" y="62"/>
                  </a:lnTo>
                  <a:lnTo>
                    <a:pt x="23" y="62"/>
                  </a:lnTo>
                  <a:lnTo>
                    <a:pt x="27" y="62"/>
                  </a:lnTo>
                  <a:lnTo>
                    <a:pt x="31" y="62"/>
                  </a:lnTo>
                  <a:lnTo>
                    <a:pt x="31" y="58"/>
                  </a:lnTo>
                  <a:lnTo>
                    <a:pt x="31" y="62"/>
                  </a:lnTo>
                  <a:lnTo>
                    <a:pt x="27" y="66"/>
                  </a:lnTo>
                  <a:lnTo>
                    <a:pt x="23" y="70"/>
                  </a:lnTo>
                  <a:lnTo>
                    <a:pt x="19" y="70"/>
                  </a:lnTo>
                  <a:lnTo>
                    <a:pt x="15" y="70"/>
                  </a:lnTo>
                  <a:lnTo>
                    <a:pt x="15" y="66"/>
                  </a:lnTo>
                  <a:lnTo>
                    <a:pt x="12" y="66"/>
                  </a:lnTo>
                  <a:lnTo>
                    <a:pt x="12" y="62"/>
                  </a:lnTo>
                  <a:lnTo>
                    <a:pt x="8" y="54"/>
                  </a:lnTo>
                  <a:lnTo>
                    <a:pt x="8" y="24"/>
                  </a:lnTo>
                  <a:lnTo>
                    <a:pt x="0" y="24"/>
                  </a:lnTo>
                  <a:lnTo>
                    <a:pt x="0" y="20"/>
                  </a:lnTo>
                  <a:lnTo>
                    <a:pt x="4" y="20"/>
                  </a:lnTo>
                  <a:lnTo>
                    <a:pt x="8" y="16"/>
                  </a:lnTo>
                  <a:lnTo>
                    <a:pt x="12" y="12"/>
                  </a:lnTo>
                  <a:lnTo>
                    <a:pt x="15" y="8"/>
                  </a:lnTo>
                  <a:lnTo>
                    <a:pt x="1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4" name="Google Shape;364;p25"/>
            <p:cNvSpPr/>
            <p:nvPr/>
          </p:nvSpPr>
          <p:spPr>
            <a:xfrm>
              <a:off x="3817937" y="4021137"/>
              <a:ext cx="36512" cy="128587"/>
            </a:xfrm>
            <a:custGeom>
              <a:avLst/>
              <a:gdLst/>
              <a:ahLst/>
              <a:cxnLst/>
              <a:rect l="l" t="t" r="r" b="b"/>
              <a:pathLst>
                <a:path w="23" h="81" extrusionOk="0">
                  <a:moveTo>
                    <a:pt x="8" y="0"/>
                  </a:moveTo>
                  <a:lnTo>
                    <a:pt x="12" y="4"/>
                  </a:lnTo>
                  <a:lnTo>
                    <a:pt x="16" y="4"/>
                  </a:lnTo>
                  <a:lnTo>
                    <a:pt x="16" y="8"/>
                  </a:lnTo>
                  <a:lnTo>
                    <a:pt x="16" y="11"/>
                  </a:lnTo>
                  <a:lnTo>
                    <a:pt x="12" y="15"/>
                  </a:lnTo>
                  <a:lnTo>
                    <a:pt x="8" y="15"/>
                  </a:lnTo>
                  <a:lnTo>
                    <a:pt x="4" y="11"/>
                  </a:lnTo>
                  <a:lnTo>
                    <a:pt x="4" y="8"/>
                  </a:lnTo>
                  <a:lnTo>
                    <a:pt x="4" y="4"/>
                  </a:lnTo>
                  <a:lnTo>
                    <a:pt x="8" y="4"/>
                  </a:lnTo>
                  <a:lnTo>
                    <a:pt x="8" y="0"/>
                  </a:lnTo>
                  <a:close/>
                  <a:moveTo>
                    <a:pt x="16" y="27"/>
                  </a:moveTo>
                  <a:lnTo>
                    <a:pt x="16" y="69"/>
                  </a:lnTo>
                  <a:lnTo>
                    <a:pt x="16" y="73"/>
                  </a:lnTo>
                  <a:lnTo>
                    <a:pt x="16" y="77"/>
                  </a:lnTo>
                  <a:lnTo>
                    <a:pt x="20" y="77"/>
                  </a:lnTo>
                  <a:lnTo>
                    <a:pt x="23" y="77"/>
                  </a:lnTo>
                  <a:lnTo>
                    <a:pt x="23" y="81"/>
                  </a:lnTo>
                  <a:lnTo>
                    <a:pt x="0" y="81"/>
                  </a:lnTo>
                  <a:lnTo>
                    <a:pt x="0" y="77"/>
                  </a:lnTo>
                  <a:lnTo>
                    <a:pt x="4" y="77"/>
                  </a:lnTo>
                  <a:lnTo>
                    <a:pt x="4" y="73"/>
                  </a:lnTo>
                  <a:lnTo>
                    <a:pt x="4" y="69"/>
                  </a:lnTo>
                  <a:lnTo>
                    <a:pt x="4" y="50"/>
                  </a:lnTo>
                  <a:lnTo>
                    <a:pt x="4" y="42"/>
                  </a:lnTo>
                  <a:lnTo>
                    <a:pt x="4" y="38"/>
                  </a:lnTo>
                  <a:lnTo>
                    <a:pt x="4" y="35"/>
                  </a:lnTo>
                  <a:lnTo>
                    <a:pt x="0" y="35"/>
                  </a:lnTo>
                  <a:lnTo>
                    <a:pt x="12" y="27"/>
                  </a:lnTo>
                  <a:lnTo>
                    <a:pt x="16" y="2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5" name="Google Shape;365;p25"/>
            <p:cNvSpPr/>
            <p:nvPr/>
          </p:nvSpPr>
          <p:spPr>
            <a:xfrm>
              <a:off x="3860800" y="4064000"/>
              <a:ext cx="79375" cy="85725"/>
            </a:xfrm>
            <a:custGeom>
              <a:avLst/>
              <a:gdLst/>
              <a:ahLst/>
              <a:cxnLst/>
              <a:rect l="l" t="t" r="r" b="b"/>
              <a:pathLst>
                <a:path w="50" h="54" extrusionOk="0">
                  <a:moveTo>
                    <a:pt x="27" y="0"/>
                  </a:moveTo>
                  <a:lnTo>
                    <a:pt x="35" y="4"/>
                  </a:lnTo>
                  <a:lnTo>
                    <a:pt x="42" y="11"/>
                  </a:lnTo>
                  <a:lnTo>
                    <a:pt x="46" y="19"/>
                  </a:lnTo>
                  <a:lnTo>
                    <a:pt x="50" y="27"/>
                  </a:lnTo>
                  <a:lnTo>
                    <a:pt x="50" y="34"/>
                  </a:lnTo>
                  <a:lnTo>
                    <a:pt x="46" y="38"/>
                  </a:lnTo>
                  <a:lnTo>
                    <a:pt x="42" y="46"/>
                  </a:lnTo>
                  <a:lnTo>
                    <a:pt x="39" y="50"/>
                  </a:lnTo>
                  <a:lnTo>
                    <a:pt x="31" y="54"/>
                  </a:lnTo>
                  <a:lnTo>
                    <a:pt x="23" y="54"/>
                  </a:lnTo>
                  <a:lnTo>
                    <a:pt x="16" y="50"/>
                  </a:lnTo>
                  <a:lnTo>
                    <a:pt x="8" y="46"/>
                  </a:lnTo>
                  <a:lnTo>
                    <a:pt x="4" y="34"/>
                  </a:lnTo>
                  <a:lnTo>
                    <a:pt x="0" y="27"/>
                  </a:lnTo>
                  <a:lnTo>
                    <a:pt x="4" y="19"/>
                  </a:lnTo>
                  <a:lnTo>
                    <a:pt x="4" y="15"/>
                  </a:lnTo>
                  <a:lnTo>
                    <a:pt x="8" y="8"/>
                  </a:lnTo>
                  <a:lnTo>
                    <a:pt x="16" y="4"/>
                  </a:lnTo>
                  <a:lnTo>
                    <a:pt x="19" y="4"/>
                  </a:lnTo>
                  <a:lnTo>
                    <a:pt x="27" y="0"/>
                  </a:lnTo>
                  <a:close/>
                  <a:moveTo>
                    <a:pt x="23" y="4"/>
                  </a:moveTo>
                  <a:lnTo>
                    <a:pt x="19" y="4"/>
                  </a:lnTo>
                  <a:lnTo>
                    <a:pt x="19" y="8"/>
                  </a:lnTo>
                  <a:lnTo>
                    <a:pt x="16" y="8"/>
                  </a:lnTo>
                  <a:lnTo>
                    <a:pt x="12" y="11"/>
                  </a:lnTo>
                  <a:lnTo>
                    <a:pt x="12" y="15"/>
                  </a:lnTo>
                  <a:lnTo>
                    <a:pt x="12" y="23"/>
                  </a:lnTo>
                  <a:lnTo>
                    <a:pt x="12" y="34"/>
                  </a:lnTo>
                  <a:lnTo>
                    <a:pt x="16" y="42"/>
                  </a:lnTo>
                  <a:lnTo>
                    <a:pt x="19" y="46"/>
                  </a:lnTo>
                  <a:lnTo>
                    <a:pt x="27" y="50"/>
                  </a:lnTo>
                  <a:lnTo>
                    <a:pt x="31" y="50"/>
                  </a:lnTo>
                  <a:lnTo>
                    <a:pt x="35" y="46"/>
                  </a:lnTo>
                  <a:lnTo>
                    <a:pt x="39" y="38"/>
                  </a:lnTo>
                  <a:lnTo>
                    <a:pt x="39" y="31"/>
                  </a:lnTo>
                  <a:lnTo>
                    <a:pt x="39" y="19"/>
                  </a:lnTo>
                  <a:lnTo>
                    <a:pt x="35" y="11"/>
                  </a:lnTo>
                  <a:lnTo>
                    <a:pt x="31" y="8"/>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6" name="Google Shape;366;p25"/>
            <p:cNvSpPr/>
            <p:nvPr/>
          </p:nvSpPr>
          <p:spPr>
            <a:xfrm>
              <a:off x="3946525" y="4064000"/>
              <a:ext cx="85725" cy="85725"/>
            </a:xfrm>
            <a:custGeom>
              <a:avLst/>
              <a:gdLst/>
              <a:ahLst/>
              <a:cxnLst/>
              <a:rect l="l" t="t" r="r" b="b"/>
              <a:pathLst>
                <a:path w="54" h="54" extrusionOk="0">
                  <a:moveTo>
                    <a:pt x="15" y="11"/>
                  </a:moveTo>
                  <a:lnTo>
                    <a:pt x="27" y="4"/>
                  </a:lnTo>
                  <a:lnTo>
                    <a:pt x="34" y="0"/>
                  </a:lnTo>
                  <a:lnTo>
                    <a:pt x="38" y="0"/>
                  </a:lnTo>
                  <a:lnTo>
                    <a:pt x="42" y="4"/>
                  </a:lnTo>
                  <a:lnTo>
                    <a:pt x="42" y="8"/>
                  </a:lnTo>
                  <a:lnTo>
                    <a:pt x="46" y="11"/>
                  </a:lnTo>
                  <a:lnTo>
                    <a:pt x="46" y="15"/>
                  </a:lnTo>
                  <a:lnTo>
                    <a:pt x="46" y="19"/>
                  </a:lnTo>
                  <a:lnTo>
                    <a:pt x="46" y="42"/>
                  </a:lnTo>
                  <a:lnTo>
                    <a:pt x="46" y="46"/>
                  </a:lnTo>
                  <a:lnTo>
                    <a:pt x="50" y="50"/>
                  </a:lnTo>
                  <a:lnTo>
                    <a:pt x="54" y="50"/>
                  </a:lnTo>
                  <a:lnTo>
                    <a:pt x="54" y="54"/>
                  </a:lnTo>
                  <a:lnTo>
                    <a:pt x="31" y="54"/>
                  </a:lnTo>
                  <a:lnTo>
                    <a:pt x="31" y="50"/>
                  </a:lnTo>
                  <a:lnTo>
                    <a:pt x="34" y="50"/>
                  </a:lnTo>
                  <a:lnTo>
                    <a:pt x="38" y="50"/>
                  </a:lnTo>
                  <a:lnTo>
                    <a:pt x="38" y="46"/>
                  </a:lnTo>
                  <a:lnTo>
                    <a:pt x="38" y="42"/>
                  </a:lnTo>
                  <a:lnTo>
                    <a:pt x="38" y="19"/>
                  </a:lnTo>
                  <a:lnTo>
                    <a:pt x="38" y="15"/>
                  </a:lnTo>
                  <a:lnTo>
                    <a:pt x="34" y="11"/>
                  </a:lnTo>
                  <a:lnTo>
                    <a:pt x="34" y="8"/>
                  </a:lnTo>
                  <a:lnTo>
                    <a:pt x="31" y="8"/>
                  </a:lnTo>
                  <a:lnTo>
                    <a:pt x="23" y="11"/>
                  </a:lnTo>
                  <a:lnTo>
                    <a:pt x="15" y="15"/>
                  </a:lnTo>
                  <a:lnTo>
                    <a:pt x="15" y="42"/>
                  </a:lnTo>
                  <a:lnTo>
                    <a:pt x="15" y="46"/>
                  </a:lnTo>
                  <a:lnTo>
                    <a:pt x="19" y="46"/>
                  </a:lnTo>
                  <a:lnTo>
                    <a:pt x="19" y="50"/>
                  </a:lnTo>
                  <a:lnTo>
                    <a:pt x="23" y="50"/>
                  </a:lnTo>
                  <a:lnTo>
                    <a:pt x="23" y="54"/>
                  </a:lnTo>
                  <a:lnTo>
                    <a:pt x="0" y="54"/>
                  </a:lnTo>
                  <a:lnTo>
                    <a:pt x="0" y="50"/>
                  </a:lnTo>
                  <a:lnTo>
                    <a:pt x="4" y="50"/>
                  </a:lnTo>
                  <a:lnTo>
                    <a:pt x="8" y="50"/>
                  </a:lnTo>
                  <a:lnTo>
                    <a:pt x="8" y="46"/>
                  </a:lnTo>
                  <a:lnTo>
                    <a:pt x="8" y="42"/>
                  </a:lnTo>
                  <a:lnTo>
                    <a:pt x="8" y="23"/>
                  </a:lnTo>
                  <a:lnTo>
                    <a:pt x="8" y="15"/>
                  </a:lnTo>
                  <a:lnTo>
                    <a:pt x="8" y="11"/>
                  </a:lnTo>
                  <a:lnTo>
                    <a:pt x="8" y="8"/>
                  </a:lnTo>
                  <a:lnTo>
                    <a:pt x="4" y="8"/>
                  </a:lnTo>
                  <a:lnTo>
                    <a:pt x="0" y="8"/>
                  </a:lnTo>
                  <a:lnTo>
                    <a:pt x="15" y="0"/>
                  </a:lnTo>
                  <a:lnTo>
                    <a:pt x="15" y="1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7" name="Google Shape;367;p25"/>
            <p:cNvSpPr/>
            <p:nvPr/>
          </p:nvSpPr>
          <p:spPr>
            <a:xfrm>
              <a:off x="3660775" y="2901950"/>
              <a:ext cx="66675" cy="120650"/>
            </a:xfrm>
            <a:custGeom>
              <a:avLst/>
              <a:gdLst/>
              <a:ahLst/>
              <a:cxnLst/>
              <a:rect l="l" t="t" r="r" b="b"/>
              <a:pathLst>
                <a:path w="42" h="76" extrusionOk="0">
                  <a:moveTo>
                    <a:pt x="15" y="30"/>
                  </a:moveTo>
                  <a:lnTo>
                    <a:pt x="15" y="65"/>
                  </a:lnTo>
                  <a:lnTo>
                    <a:pt x="15" y="69"/>
                  </a:lnTo>
                  <a:lnTo>
                    <a:pt x="19" y="72"/>
                  </a:lnTo>
                  <a:lnTo>
                    <a:pt x="19" y="76"/>
                  </a:lnTo>
                  <a:lnTo>
                    <a:pt x="23" y="76"/>
                  </a:lnTo>
                  <a:lnTo>
                    <a:pt x="27" y="76"/>
                  </a:lnTo>
                  <a:lnTo>
                    <a:pt x="0" y="76"/>
                  </a:lnTo>
                  <a:lnTo>
                    <a:pt x="4" y="76"/>
                  </a:lnTo>
                  <a:lnTo>
                    <a:pt x="7" y="72"/>
                  </a:lnTo>
                  <a:lnTo>
                    <a:pt x="7" y="69"/>
                  </a:lnTo>
                  <a:lnTo>
                    <a:pt x="7" y="65"/>
                  </a:lnTo>
                  <a:lnTo>
                    <a:pt x="7" y="30"/>
                  </a:lnTo>
                  <a:lnTo>
                    <a:pt x="0" y="30"/>
                  </a:lnTo>
                  <a:lnTo>
                    <a:pt x="0" y="26"/>
                  </a:lnTo>
                  <a:lnTo>
                    <a:pt x="7" y="26"/>
                  </a:lnTo>
                  <a:lnTo>
                    <a:pt x="7" y="23"/>
                  </a:lnTo>
                  <a:lnTo>
                    <a:pt x="7" y="19"/>
                  </a:lnTo>
                  <a:lnTo>
                    <a:pt x="11" y="11"/>
                  </a:lnTo>
                  <a:lnTo>
                    <a:pt x="11" y="7"/>
                  </a:lnTo>
                  <a:lnTo>
                    <a:pt x="15" y="3"/>
                  </a:lnTo>
                  <a:lnTo>
                    <a:pt x="23" y="0"/>
                  </a:lnTo>
                  <a:lnTo>
                    <a:pt x="27" y="0"/>
                  </a:lnTo>
                  <a:lnTo>
                    <a:pt x="34" y="0"/>
                  </a:lnTo>
                  <a:lnTo>
                    <a:pt x="38" y="3"/>
                  </a:lnTo>
                  <a:lnTo>
                    <a:pt x="42" y="7"/>
                  </a:lnTo>
                  <a:lnTo>
                    <a:pt x="42" y="11"/>
                  </a:lnTo>
                  <a:lnTo>
                    <a:pt x="38" y="15"/>
                  </a:lnTo>
                  <a:lnTo>
                    <a:pt x="34" y="15"/>
                  </a:lnTo>
                  <a:lnTo>
                    <a:pt x="34" y="11"/>
                  </a:lnTo>
                  <a:lnTo>
                    <a:pt x="30" y="7"/>
                  </a:lnTo>
                  <a:lnTo>
                    <a:pt x="27" y="3"/>
                  </a:lnTo>
                  <a:lnTo>
                    <a:pt x="23" y="3"/>
                  </a:lnTo>
                  <a:lnTo>
                    <a:pt x="19" y="3"/>
                  </a:lnTo>
                  <a:lnTo>
                    <a:pt x="19" y="7"/>
                  </a:lnTo>
                  <a:lnTo>
                    <a:pt x="15" y="15"/>
                  </a:lnTo>
                  <a:lnTo>
                    <a:pt x="15" y="23"/>
                  </a:lnTo>
                  <a:lnTo>
                    <a:pt x="15" y="26"/>
                  </a:lnTo>
                  <a:lnTo>
                    <a:pt x="30" y="26"/>
                  </a:lnTo>
                  <a:lnTo>
                    <a:pt x="30" y="30"/>
                  </a:lnTo>
                  <a:lnTo>
                    <a:pt x="15" y="3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8" name="Google Shape;368;p25"/>
            <p:cNvSpPr/>
            <p:nvPr/>
          </p:nvSpPr>
          <p:spPr>
            <a:xfrm>
              <a:off x="3714750" y="2943225"/>
              <a:ext cx="66675" cy="79375"/>
            </a:xfrm>
            <a:custGeom>
              <a:avLst/>
              <a:gdLst/>
              <a:ahLst/>
              <a:cxnLst/>
              <a:rect l="l" t="t" r="r" b="b"/>
              <a:pathLst>
                <a:path w="42" h="50" extrusionOk="0">
                  <a:moveTo>
                    <a:pt x="8" y="20"/>
                  </a:moveTo>
                  <a:lnTo>
                    <a:pt x="8" y="31"/>
                  </a:lnTo>
                  <a:lnTo>
                    <a:pt x="12" y="39"/>
                  </a:lnTo>
                  <a:lnTo>
                    <a:pt x="19" y="43"/>
                  </a:lnTo>
                  <a:lnTo>
                    <a:pt x="27" y="43"/>
                  </a:lnTo>
                  <a:lnTo>
                    <a:pt x="31" y="43"/>
                  </a:lnTo>
                  <a:lnTo>
                    <a:pt x="35" y="39"/>
                  </a:lnTo>
                  <a:lnTo>
                    <a:pt x="39" y="39"/>
                  </a:lnTo>
                  <a:lnTo>
                    <a:pt x="39" y="31"/>
                  </a:lnTo>
                  <a:lnTo>
                    <a:pt x="42" y="31"/>
                  </a:lnTo>
                  <a:lnTo>
                    <a:pt x="39" y="39"/>
                  </a:lnTo>
                  <a:lnTo>
                    <a:pt x="35" y="46"/>
                  </a:lnTo>
                  <a:lnTo>
                    <a:pt x="27" y="50"/>
                  </a:lnTo>
                  <a:lnTo>
                    <a:pt x="19" y="50"/>
                  </a:lnTo>
                  <a:lnTo>
                    <a:pt x="12" y="50"/>
                  </a:lnTo>
                  <a:lnTo>
                    <a:pt x="4" y="46"/>
                  </a:lnTo>
                  <a:lnTo>
                    <a:pt x="0" y="39"/>
                  </a:lnTo>
                  <a:lnTo>
                    <a:pt x="0" y="27"/>
                  </a:lnTo>
                  <a:lnTo>
                    <a:pt x="0" y="16"/>
                  </a:lnTo>
                  <a:lnTo>
                    <a:pt x="8" y="8"/>
                  </a:lnTo>
                  <a:lnTo>
                    <a:pt x="12" y="0"/>
                  </a:lnTo>
                  <a:lnTo>
                    <a:pt x="23" y="0"/>
                  </a:lnTo>
                  <a:lnTo>
                    <a:pt x="31" y="0"/>
                  </a:lnTo>
                  <a:lnTo>
                    <a:pt x="35" y="4"/>
                  </a:lnTo>
                  <a:lnTo>
                    <a:pt x="39" y="12"/>
                  </a:lnTo>
                  <a:lnTo>
                    <a:pt x="42" y="20"/>
                  </a:lnTo>
                  <a:lnTo>
                    <a:pt x="8" y="20"/>
                  </a:lnTo>
                  <a:close/>
                  <a:moveTo>
                    <a:pt x="8" y="16"/>
                  </a:moveTo>
                  <a:lnTo>
                    <a:pt x="31" y="16"/>
                  </a:lnTo>
                  <a:lnTo>
                    <a:pt x="31" y="12"/>
                  </a:lnTo>
                  <a:lnTo>
                    <a:pt x="27" y="12"/>
                  </a:lnTo>
                  <a:lnTo>
                    <a:pt x="27" y="8"/>
                  </a:lnTo>
                  <a:lnTo>
                    <a:pt x="23" y="4"/>
                  </a:lnTo>
                  <a:lnTo>
                    <a:pt x="19" y="4"/>
                  </a:lnTo>
                  <a:lnTo>
                    <a:pt x="16" y="4"/>
                  </a:lnTo>
                  <a:lnTo>
                    <a:pt x="12" y="8"/>
                  </a:lnTo>
                  <a:lnTo>
                    <a:pt x="8" y="12"/>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9" name="Google Shape;369;p25"/>
            <p:cNvSpPr/>
            <p:nvPr/>
          </p:nvSpPr>
          <p:spPr>
            <a:xfrm>
              <a:off x="3794125" y="2943225"/>
              <a:ext cx="66675" cy="79375"/>
            </a:xfrm>
            <a:custGeom>
              <a:avLst/>
              <a:gdLst/>
              <a:ahLst/>
              <a:cxnLst/>
              <a:rect l="l" t="t" r="r" b="b"/>
              <a:pathLst>
                <a:path w="42" h="50" extrusionOk="0">
                  <a:moveTo>
                    <a:pt x="27" y="43"/>
                  </a:moveTo>
                  <a:lnTo>
                    <a:pt x="19" y="50"/>
                  </a:lnTo>
                  <a:lnTo>
                    <a:pt x="15" y="50"/>
                  </a:lnTo>
                  <a:lnTo>
                    <a:pt x="12" y="50"/>
                  </a:lnTo>
                  <a:lnTo>
                    <a:pt x="8" y="50"/>
                  </a:lnTo>
                  <a:lnTo>
                    <a:pt x="4" y="50"/>
                  </a:lnTo>
                  <a:lnTo>
                    <a:pt x="0" y="46"/>
                  </a:lnTo>
                  <a:lnTo>
                    <a:pt x="0" y="39"/>
                  </a:lnTo>
                  <a:lnTo>
                    <a:pt x="0" y="35"/>
                  </a:lnTo>
                  <a:lnTo>
                    <a:pt x="4" y="31"/>
                  </a:lnTo>
                  <a:lnTo>
                    <a:pt x="8" y="27"/>
                  </a:lnTo>
                  <a:lnTo>
                    <a:pt x="15" y="23"/>
                  </a:lnTo>
                  <a:lnTo>
                    <a:pt x="27" y="20"/>
                  </a:lnTo>
                  <a:lnTo>
                    <a:pt x="27" y="16"/>
                  </a:lnTo>
                  <a:lnTo>
                    <a:pt x="27" y="12"/>
                  </a:lnTo>
                  <a:lnTo>
                    <a:pt x="23" y="8"/>
                  </a:lnTo>
                  <a:lnTo>
                    <a:pt x="23" y="4"/>
                  </a:lnTo>
                  <a:lnTo>
                    <a:pt x="19" y="4"/>
                  </a:lnTo>
                  <a:lnTo>
                    <a:pt x="15" y="4"/>
                  </a:lnTo>
                  <a:lnTo>
                    <a:pt x="12" y="4"/>
                  </a:lnTo>
                  <a:lnTo>
                    <a:pt x="12" y="8"/>
                  </a:lnTo>
                  <a:lnTo>
                    <a:pt x="12" y="12"/>
                  </a:lnTo>
                  <a:lnTo>
                    <a:pt x="12" y="16"/>
                  </a:lnTo>
                  <a:lnTo>
                    <a:pt x="8" y="16"/>
                  </a:lnTo>
                  <a:lnTo>
                    <a:pt x="8" y="20"/>
                  </a:lnTo>
                  <a:lnTo>
                    <a:pt x="4" y="20"/>
                  </a:lnTo>
                  <a:lnTo>
                    <a:pt x="4" y="16"/>
                  </a:lnTo>
                  <a:lnTo>
                    <a:pt x="0" y="16"/>
                  </a:lnTo>
                  <a:lnTo>
                    <a:pt x="0" y="12"/>
                  </a:lnTo>
                  <a:lnTo>
                    <a:pt x="4" y="8"/>
                  </a:lnTo>
                  <a:lnTo>
                    <a:pt x="8" y="4"/>
                  </a:lnTo>
                  <a:lnTo>
                    <a:pt x="12" y="0"/>
                  </a:lnTo>
                  <a:lnTo>
                    <a:pt x="19" y="0"/>
                  </a:lnTo>
                  <a:lnTo>
                    <a:pt x="27" y="0"/>
                  </a:lnTo>
                  <a:lnTo>
                    <a:pt x="31" y="4"/>
                  </a:lnTo>
                  <a:lnTo>
                    <a:pt x="35" y="4"/>
                  </a:lnTo>
                  <a:lnTo>
                    <a:pt x="35" y="8"/>
                  </a:lnTo>
                  <a:lnTo>
                    <a:pt x="35" y="12"/>
                  </a:lnTo>
                  <a:lnTo>
                    <a:pt x="35" y="16"/>
                  </a:lnTo>
                  <a:lnTo>
                    <a:pt x="35" y="35"/>
                  </a:lnTo>
                  <a:lnTo>
                    <a:pt x="35" y="39"/>
                  </a:lnTo>
                  <a:lnTo>
                    <a:pt x="35" y="43"/>
                  </a:lnTo>
                  <a:lnTo>
                    <a:pt x="38" y="46"/>
                  </a:lnTo>
                  <a:lnTo>
                    <a:pt x="42" y="43"/>
                  </a:lnTo>
                  <a:lnTo>
                    <a:pt x="38" y="50"/>
                  </a:lnTo>
                  <a:lnTo>
                    <a:pt x="31" y="50"/>
                  </a:lnTo>
                  <a:lnTo>
                    <a:pt x="27" y="50"/>
                  </a:lnTo>
                  <a:lnTo>
                    <a:pt x="27" y="46"/>
                  </a:lnTo>
                  <a:lnTo>
                    <a:pt x="27" y="43"/>
                  </a:lnTo>
                  <a:close/>
                  <a:moveTo>
                    <a:pt x="27" y="39"/>
                  </a:moveTo>
                  <a:lnTo>
                    <a:pt x="27" y="23"/>
                  </a:lnTo>
                  <a:lnTo>
                    <a:pt x="19" y="23"/>
                  </a:lnTo>
                  <a:lnTo>
                    <a:pt x="15" y="27"/>
                  </a:lnTo>
                  <a:lnTo>
                    <a:pt x="12" y="27"/>
                  </a:lnTo>
                  <a:lnTo>
                    <a:pt x="12" y="31"/>
                  </a:lnTo>
                  <a:lnTo>
                    <a:pt x="8" y="35"/>
                  </a:lnTo>
                  <a:lnTo>
                    <a:pt x="8" y="39"/>
                  </a:lnTo>
                  <a:lnTo>
                    <a:pt x="12" y="43"/>
                  </a:lnTo>
                  <a:lnTo>
                    <a:pt x="12" y="46"/>
                  </a:lnTo>
                  <a:lnTo>
                    <a:pt x="15" y="46"/>
                  </a:lnTo>
                  <a:lnTo>
                    <a:pt x="19" y="43"/>
                  </a:lnTo>
                  <a:lnTo>
                    <a:pt x="27"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0" name="Google Shape;370;p25"/>
            <p:cNvSpPr/>
            <p:nvPr/>
          </p:nvSpPr>
          <p:spPr>
            <a:xfrm>
              <a:off x="3867150" y="2919412"/>
              <a:ext cx="49212" cy="103187"/>
            </a:xfrm>
            <a:custGeom>
              <a:avLst/>
              <a:gdLst/>
              <a:ahLst/>
              <a:cxnLst/>
              <a:rect l="l" t="t" r="r" b="b"/>
              <a:pathLst>
                <a:path w="31" h="65" extrusionOk="0">
                  <a:moveTo>
                    <a:pt x="15" y="0"/>
                  </a:moveTo>
                  <a:lnTo>
                    <a:pt x="15" y="15"/>
                  </a:lnTo>
                  <a:lnTo>
                    <a:pt x="27" y="15"/>
                  </a:lnTo>
                  <a:lnTo>
                    <a:pt x="27" y="19"/>
                  </a:lnTo>
                  <a:lnTo>
                    <a:pt x="15" y="19"/>
                  </a:lnTo>
                  <a:lnTo>
                    <a:pt x="15" y="54"/>
                  </a:lnTo>
                  <a:lnTo>
                    <a:pt x="15" y="58"/>
                  </a:lnTo>
                  <a:lnTo>
                    <a:pt x="19" y="58"/>
                  </a:lnTo>
                  <a:lnTo>
                    <a:pt x="19" y="61"/>
                  </a:lnTo>
                  <a:lnTo>
                    <a:pt x="23" y="61"/>
                  </a:lnTo>
                  <a:lnTo>
                    <a:pt x="27" y="58"/>
                  </a:lnTo>
                  <a:lnTo>
                    <a:pt x="31" y="58"/>
                  </a:lnTo>
                  <a:lnTo>
                    <a:pt x="27" y="61"/>
                  </a:lnTo>
                  <a:lnTo>
                    <a:pt x="23" y="65"/>
                  </a:lnTo>
                  <a:lnTo>
                    <a:pt x="19" y="65"/>
                  </a:lnTo>
                  <a:lnTo>
                    <a:pt x="15" y="65"/>
                  </a:lnTo>
                  <a:lnTo>
                    <a:pt x="12" y="65"/>
                  </a:lnTo>
                  <a:lnTo>
                    <a:pt x="8" y="61"/>
                  </a:lnTo>
                  <a:lnTo>
                    <a:pt x="8" y="58"/>
                  </a:lnTo>
                  <a:lnTo>
                    <a:pt x="8" y="54"/>
                  </a:lnTo>
                  <a:lnTo>
                    <a:pt x="8" y="19"/>
                  </a:lnTo>
                  <a:lnTo>
                    <a:pt x="0" y="19"/>
                  </a:lnTo>
                  <a:lnTo>
                    <a:pt x="4" y="15"/>
                  </a:lnTo>
                  <a:lnTo>
                    <a:pt x="8" y="12"/>
                  </a:lnTo>
                  <a:lnTo>
                    <a:pt x="12" y="8"/>
                  </a:lnTo>
                  <a:lnTo>
                    <a:pt x="12" y="4"/>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1" name="Google Shape;371;p25"/>
            <p:cNvSpPr/>
            <p:nvPr/>
          </p:nvSpPr>
          <p:spPr>
            <a:xfrm>
              <a:off x="3916362" y="2943225"/>
              <a:ext cx="84137" cy="79375"/>
            </a:xfrm>
            <a:custGeom>
              <a:avLst/>
              <a:gdLst/>
              <a:ahLst/>
              <a:cxnLst/>
              <a:rect l="l" t="t" r="r" b="b"/>
              <a:pathLst>
                <a:path w="53" h="50" extrusionOk="0">
                  <a:moveTo>
                    <a:pt x="46" y="0"/>
                  </a:moveTo>
                  <a:lnTo>
                    <a:pt x="46" y="31"/>
                  </a:lnTo>
                  <a:lnTo>
                    <a:pt x="46" y="39"/>
                  </a:lnTo>
                  <a:lnTo>
                    <a:pt x="46" y="43"/>
                  </a:lnTo>
                  <a:lnTo>
                    <a:pt x="50" y="46"/>
                  </a:lnTo>
                  <a:lnTo>
                    <a:pt x="53" y="46"/>
                  </a:lnTo>
                  <a:lnTo>
                    <a:pt x="38" y="50"/>
                  </a:lnTo>
                  <a:lnTo>
                    <a:pt x="38" y="43"/>
                  </a:lnTo>
                  <a:lnTo>
                    <a:pt x="30" y="46"/>
                  </a:lnTo>
                  <a:lnTo>
                    <a:pt x="27" y="50"/>
                  </a:lnTo>
                  <a:lnTo>
                    <a:pt x="23" y="50"/>
                  </a:lnTo>
                  <a:lnTo>
                    <a:pt x="19" y="50"/>
                  </a:lnTo>
                  <a:lnTo>
                    <a:pt x="15" y="50"/>
                  </a:lnTo>
                  <a:lnTo>
                    <a:pt x="11" y="50"/>
                  </a:lnTo>
                  <a:lnTo>
                    <a:pt x="11" y="46"/>
                  </a:lnTo>
                  <a:lnTo>
                    <a:pt x="7" y="43"/>
                  </a:lnTo>
                  <a:lnTo>
                    <a:pt x="7" y="39"/>
                  </a:lnTo>
                  <a:lnTo>
                    <a:pt x="7" y="31"/>
                  </a:lnTo>
                  <a:lnTo>
                    <a:pt x="7" y="12"/>
                  </a:lnTo>
                  <a:lnTo>
                    <a:pt x="7" y="8"/>
                  </a:lnTo>
                  <a:lnTo>
                    <a:pt x="7" y="4"/>
                  </a:lnTo>
                  <a:lnTo>
                    <a:pt x="4" y="4"/>
                  </a:lnTo>
                  <a:lnTo>
                    <a:pt x="0" y="4"/>
                  </a:lnTo>
                  <a:lnTo>
                    <a:pt x="0" y="0"/>
                  </a:lnTo>
                  <a:lnTo>
                    <a:pt x="15" y="0"/>
                  </a:lnTo>
                  <a:lnTo>
                    <a:pt x="15" y="35"/>
                  </a:lnTo>
                  <a:lnTo>
                    <a:pt x="15" y="39"/>
                  </a:lnTo>
                  <a:lnTo>
                    <a:pt x="19" y="43"/>
                  </a:lnTo>
                  <a:lnTo>
                    <a:pt x="23" y="46"/>
                  </a:lnTo>
                  <a:lnTo>
                    <a:pt x="27" y="46"/>
                  </a:lnTo>
                  <a:lnTo>
                    <a:pt x="30" y="43"/>
                  </a:lnTo>
                  <a:lnTo>
                    <a:pt x="34" y="43"/>
                  </a:lnTo>
                  <a:lnTo>
                    <a:pt x="38" y="39"/>
                  </a:lnTo>
                  <a:lnTo>
                    <a:pt x="38" y="12"/>
                  </a:lnTo>
                  <a:lnTo>
                    <a:pt x="38" y="8"/>
                  </a:lnTo>
                  <a:lnTo>
                    <a:pt x="34" y="4"/>
                  </a:lnTo>
                  <a:lnTo>
                    <a:pt x="30" y="4"/>
                  </a:lnTo>
                  <a:lnTo>
                    <a:pt x="30" y="0"/>
                  </a:lnTo>
                  <a:lnTo>
                    <a:pt x="4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2" name="Google Shape;372;p25"/>
            <p:cNvSpPr/>
            <p:nvPr/>
          </p:nvSpPr>
          <p:spPr>
            <a:xfrm>
              <a:off x="4006850" y="2943225"/>
              <a:ext cx="55562" cy="79375"/>
            </a:xfrm>
            <a:custGeom>
              <a:avLst/>
              <a:gdLst/>
              <a:ahLst/>
              <a:cxnLst/>
              <a:rect l="l" t="t" r="r" b="b"/>
              <a:pathLst>
                <a:path w="35" h="50" extrusionOk="0">
                  <a:moveTo>
                    <a:pt x="16" y="0"/>
                  </a:moveTo>
                  <a:lnTo>
                    <a:pt x="16" y="12"/>
                  </a:lnTo>
                  <a:lnTo>
                    <a:pt x="19" y="4"/>
                  </a:lnTo>
                  <a:lnTo>
                    <a:pt x="27" y="0"/>
                  </a:lnTo>
                  <a:lnTo>
                    <a:pt x="31" y="0"/>
                  </a:lnTo>
                  <a:lnTo>
                    <a:pt x="31" y="4"/>
                  </a:lnTo>
                  <a:lnTo>
                    <a:pt x="35" y="4"/>
                  </a:lnTo>
                  <a:lnTo>
                    <a:pt x="35" y="8"/>
                  </a:lnTo>
                  <a:lnTo>
                    <a:pt x="35" y="12"/>
                  </a:lnTo>
                  <a:lnTo>
                    <a:pt x="31" y="12"/>
                  </a:lnTo>
                  <a:lnTo>
                    <a:pt x="27" y="12"/>
                  </a:lnTo>
                  <a:lnTo>
                    <a:pt x="23" y="8"/>
                  </a:lnTo>
                  <a:lnTo>
                    <a:pt x="19" y="8"/>
                  </a:lnTo>
                  <a:lnTo>
                    <a:pt x="16" y="12"/>
                  </a:lnTo>
                  <a:lnTo>
                    <a:pt x="16" y="16"/>
                  </a:lnTo>
                  <a:lnTo>
                    <a:pt x="16" y="39"/>
                  </a:lnTo>
                  <a:lnTo>
                    <a:pt x="16" y="43"/>
                  </a:lnTo>
                  <a:lnTo>
                    <a:pt x="16" y="46"/>
                  </a:lnTo>
                  <a:lnTo>
                    <a:pt x="19" y="50"/>
                  </a:lnTo>
                  <a:lnTo>
                    <a:pt x="23" y="50"/>
                  </a:lnTo>
                  <a:lnTo>
                    <a:pt x="0" y="50"/>
                  </a:lnTo>
                  <a:lnTo>
                    <a:pt x="4" y="50"/>
                  </a:lnTo>
                  <a:lnTo>
                    <a:pt x="4" y="46"/>
                  </a:lnTo>
                  <a:lnTo>
                    <a:pt x="4" y="43"/>
                  </a:lnTo>
                  <a:lnTo>
                    <a:pt x="4" y="39"/>
                  </a:lnTo>
                  <a:lnTo>
                    <a:pt x="4" y="20"/>
                  </a:lnTo>
                  <a:lnTo>
                    <a:pt x="4" y="12"/>
                  </a:lnTo>
                  <a:lnTo>
                    <a:pt x="4" y="8"/>
                  </a:lnTo>
                  <a:lnTo>
                    <a:pt x="0" y="8"/>
                  </a:lnTo>
                  <a:lnTo>
                    <a:pt x="0" y="4"/>
                  </a:lnTo>
                  <a:lnTo>
                    <a:pt x="12" y="0"/>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3" name="Google Shape;373;p25"/>
            <p:cNvSpPr/>
            <p:nvPr/>
          </p:nvSpPr>
          <p:spPr>
            <a:xfrm>
              <a:off x="4068762" y="2943225"/>
              <a:ext cx="66675" cy="79375"/>
            </a:xfrm>
            <a:custGeom>
              <a:avLst/>
              <a:gdLst/>
              <a:ahLst/>
              <a:cxnLst/>
              <a:rect l="l" t="t" r="r" b="b"/>
              <a:pathLst>
                <a:path w="42" h="50" extrusionOk="0">
                  <a:moveTo>
                    <a:pt x="7" y="20"/>
                  </a:moveTo>
                  <a:lnTo>
                    <a:pt x="7" y="31"/>
                  </a:lnTo>
                  <a:lnTo>
                    <a:pt x="11" y="39"/>
                  </a:lnTo>
                  <a:lnTo>
                    <a:pt x="19" y="43"/>
                  </a:lnTo>
                  <a:lnTo>
                    <a:pt x="23" y="43"/>
                  </a:lnTo>
                  <a:lnTo>
                    <a:pt x="30" y="43"/>
                  </a:lnTo>
                  <a:lnTo>
                    <a:pt x="34" y="39"/>
                  </a:lnTo>
                  <a:lnTo>
                    <a:pt x="38" y="39"/>
                  </a:lnTo>
                  <a:lnTo>
                    <a:pt x="38" y="31"/>
                  </a:lnTo>
                  <a:lnTo>
                    <a:pt x="42" y="31"/>
                  </a:lnTo>
                  <a:lnTo>
                    <a:pt x="38" y="39"/>
                  </a:lnTo>
                  <a:lnTo>
                    <a:pt x="34" y="46"/>
                  </a:lnTo>
                  <a:lnTo>
                    <a:pt x="26" y="50"/>
                  </a:lnTo>
                  <a:lnTo>
                    <a:pt x="19" y="50"/>
                  </a:lnTo>
                  <a:lnTo>
                    <a:pt x="11" y="50"/>
                  </a:lnTo>
                  <a:lnTo>
                    <a:pt x="3" y="46"/>
                  </a:lnTo>
                  <a:lnTo>
                    <a:pt x="0" y="39"/>
                  </a:lnTo>
                  <a:lnTo>
                    <a:pt x="0" y="27"/>
                  </a:lnTo>
                  <a:lnTo>
                    <a:pt x="0" y="16"/>
                  </a:lnTo>
                  <a:lnTo>
                    <a:pt x="3" y="8"/>
                  </a:lnTo>
                  <a:lnTo>
                    <a:pt x="11" y="0"/>
                  </a:lnTo>
                  <a:lnTo>
                    <a:pt x="23" y="0"/>
                  </a:lnTo>
                  <a:lnTo>
                    <a:pt x="30" y="0"/>
                  </a:lnTo>
                  <a:lnTo>
                    <a:pt x="34" y="4"/>
                  </a:lnTo>
                  <a:lnTo>
                    <a:pt x="38" y="12"/>
                  </a:lnTo>
                  <a:lnTo>
                    <a:pt x="42" y="20"/>
                  </a:lnTo>
                  <a:lnTo>
                    <a:pt x="7" y="20"/>
                  </a:lnTo>
                  <a:close/>
                  <a:moveTo>
                    <a:pt x="7" y="16"/>
                  </a:moveTo>
                  <a:lnTo>
                    <a:pt x="30" y="16"/>
                  </a:lnTo>
                  <a:lnTo>
                    <a:pt x="26" y="12"/>
                  </a:lnTo>
                  <a:lnTo>
                    <a:pt x="26" y="8"/>
                  </a:lnTo>
                  <a:lnTo>
                    <a:pt x="23" y="4"/>
                  </a:lnTo>
                  <a:lnTo>
                    <a:pt x="19" y="4"/>
                  </a:lnTo>
                  <a:lnTo>
                    <a:pt x="15" y="4"/>
                  </a:lnTo>
                  <a:lnTo>
                    <a:pt x="11" y="8"/>
                  </a:lnTo>
                  <a:lnTo>
                    <a:pt x="7" y="12"/>
                  </a:lnTo>
                  <a:lnTo>
                    <a:pt x="7"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4" name="Google Shape;374;p25"/>
            <p:cNvSpPr/>
            <p:nvPr/>
          </p:nvSpPr>
          <p:spPr>
            <a:xfrm>
              <a:off x="2954337" y="1854200"/>
              <a:ext cx="85725" cy="115887"/>
            </a:xfrm>
            <a:custGeom>
              <a:avLst/>
              <a:gdLst/>
              <a:ahLst/>
              <a:cxnLst/>
              <a:rect l="l" t="t" r="r" b="b"/>
              <a:pathLst>
                <a:path w="54" h="73" extrusionOk="0">
                  <a:moveTo>
                    <a:pt x="19" y="4"/>
                  </a:moveTo>
                  <a:lnTo>
                    <a:pt x="19" y="35"/>
                  </a:lnTo>
                  <a:lnTo>
                    <a:pt x="31" y="35"/>
                  </a:lnTo>
                  <a:lnTo>
                    <a:pt x="34" y="35"/>
                  </a:lnTo>
                  <a:lnTo>
                    <a:pt x="38" y="35"/>
                  </a:lnTo>
                  <a:lnTo>
                    <a:pt x="42" y="31"/>
                  </a:lnTo>
                  <a:lnTo>
                    <a:pt x="42" y="23"/>
                  </a:lnTo>
                  <a:lnTo>
                    <a:pt x="42" y="50"/>
                  </a:lnTo>
                  <a:lnTo>
                    <a:pt x="42" y="46"/>
                  </a:lnTo>
                  <a:lnTo>
                    <a:pt x="42" y="42"/>
                  </a:lnTo>
                  <a:lnTo>
                    <a:pt x="38" y="42"/>
                  </a:lnTo>
                  <a:lnTo>
                    <a:pt x="38" y="38"/>
                  </a:lnTo>
                  <a:lnTo>
                    <a:pt x="34" y="38"/>
                  </a:lnTo>
                  <a:lnTo>
                    <a:pt x="31" y="38"/>
                  </a:lnTo>
                  <a:lnTo>
                    <a:pt x="19" y="38"/>
                  </a:lnTo>
                  <a:lnTo>
                    <a:pt x="19" y="61"/>
                  </a:lnTo>
                  <a:lnTo>
                    <a:pt x="19" y="65"/>
                  </a:lnTo>
                  <a:lnTo>
                    <a:pt x="19" y="69"/>
                  </a:lnTo>
                  <a:lnTo>
                    <a:pt x="23" y="69"/>
                  </a:lnTo>
                  <a:lnTo>
                    <a:pt x="23" y="73"/>
                  </a:lnTo>
                  <a:lnTo>
                    <a:pt x="27" y="73"/>
                  </a:lnTo>
                  <a:lnTo>
                    <a:pt x="31" y="73"/>
                  </a:lnTo>
                  <a:lnTo>
                    <a:pt x="0" y="73"/>
                  </a:lnTo>
                  <a:lnTo>
                    <a:pt x="4" y="73"/>
                  </a:lnTo>
                  <a:lnTo>
                    <a:pt x="8" y="69"/>
                  </a:lnTo>
                  <a:lnTo>
                    <a:pt x="8" y="61"/>
                  </a:lnTo>
                  <a:lnTo>
                    <a:pt x="8" y="12"/>
                  </a:lnTo>
                  <a:lnTo>
                    <a:pt x="8" y="8"/>
                  </a:lnTo>
                  <a:lnTo>
                    <a:pt x="8" y="4"/>
                  </a:lnTo>
                  <a:lnTo>
                    <a:pt x="4" y="4"/>
                  </a:lnTo>
                  <a:lnTo>
                    <a:pt x="0" y="0"/>
                  </a:lnTo>
                  <a:lnTo>
                    <a:pt x="54" y="0"/>
                  </a:lnTo>
                  <a:lnTo>
                    <a:pt x="54" y="15"/>
                  </a:lnTo>
                  <a:lnTo>
                    <a:pt x="50" y="15"/>
                  </a:lnTo>
                  <a:lnTo>
                    <a:pt x="50" y="12"/>
                  </a:lnTo>
                  <a:lnTo>
                    <a:pt x="50" y="8"/>
                  </a:lnTo>
                  <a:lnTo>
                    <a:pt x="46" y="8"/>
                  </a:lnTo>
                  <a:lnTo>
                    <a:pt x="46" y="4"/>
                  </a:lnTo>
                  <a:lnTo>
                    <a:pt x="42" y="4"/>
                  </a:lnTo>
                  <a:lnTo>
                    <a:pt x="34" y="4"/>
                  </a:lnTo>
                  <a:lnTo>
                    <a:pt x="19"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5" name="Google Shape;375;p25"/>
            <p:cNvSpPr/>
            <p:nvPr/>
          </p:nvSpPr>
          <p:spPr>
            <a:xfrm>
              <a:off x="3051175" y="1890712"/>
              <a:ext cx="66675" cy="85725"/>
            </a:xfrm>
            <a:custGeom>
              <a:avLst/>
              <a:gdLst/>
              <a:ahLst/>
              <a:cxnLst/>
              <a:rect l="l" t="t" r="r" b="b"/>
              <a:pathLst>
                <a:path w="42" h="54" extrusionOk="0">
                  <a:moveTo>
                    <a:pt x="8" y="19"/>
                  </a:moveTo>
                  <a:lnTo>
                    <a:pt x="8" y="31"/>
                  </a:lnTo>
                  <a:lnTo>
                    <a:pt x="12" y="38"/>
                  </a:lnTo>
                  <a:lnTo>
                    <a:pt x="19" y="42"/>
                  </a:lnTo>
                  <a:lnTo>
                    <a:pt x="27" y="42"/>
                  </a:lnTo>
                  <a:lnTo>
                    <a:pt x="31" y="42"/>
                  </a:lnTo>
                  <a:lnTo>
                    <a:pt x="35" y="42"/>
                  </a:lnTo>
                  <a:lnTo>
                    <a:pt x="39" y="38"/>
                  </a:lnTo>
                  <a:lnTo>
                    <a:pt x="39" y="31"/>
                  </a:lnTo>
                  <a:lnTo>
                    <a:pt x="42" y="35"/>
                  </a:lnTo>
                  <a:lnTo>
                    <a:pt x="39" y="42"/>
                  </a:lnTo>
                  <a:lnTo>
                    <a:pt x="35" y="46"/>
                  </a:lnTo>
                  <a:lnTo>
                    <a:pt x="27" y="50"/>
                  </a:lnTo>
                  <a:lnTo>
                    <a:pt x="23" y="54"/>
                  </a:lnTo>
                  <a:lnTo>
                    <a:pt x="12" y="50"/>
                  </a:lnTo>
                  <a:lnTo>
                    <a:pt x="8" y="46"/>
                  </a:lnTo>
                  <a:lnTo>
                    <a:pt x="0" y="38"/>
                  </a:lnTo>
                  <a:lnTo>
                    <a:pt x="0" y="27"/>
                  </a:lnTo>
                  <a:lnTo>
                    <a:pt x="0" y="15"/>
                  </a:lnTo>
                  <a:lnTo>
                    <a:pt x="8" y="8"/>
                  </a:lnTo>
                  <a:lnTo>
                    <a:pt x="16" y="4"/>
                  </a:lnTo>
                  <a:lnTo>
                    <a:pt x="23" y="0"/>
                  </a:lnTo>
                  <a:lnTo>
                    <a:pt x="31" y="4"/>
                  </a:lnTo>
                  <a:lnTo>
                    <a:pt x="35" y="8"/>
                  </a:lnTo>
                  <a:lnTo>
                    <a:pt x="39" y="12"/>
                  </a:lnTo>
                  <a:lnTo>
                    <a:pt x="42" y="19"/>
                  </a:lnTo>
                  <a:lnTo>
                    <a:pt x="8" y="19"/>
                  </a:lnTo>
                  <a:close/>
                  <a:moveTo>
                    <a:pt x="8" y="15"/>
                  </a:moveTo>
                  <a:lnTo>
                    <a:pt x="31" y="15"/>
                  </a:lnTo>
                  <a:lnTo>
                    <a:pt x="31" y="12"/>
                  </a:lnTo>
                  <a:lnTo>
                    <a:pt x="27" y="12"/>
                  </a:lnTo>
                  <a:lnTo>
                    <a:pt x="27" y="8"/>
                  </a:lnTo>
                  <a:lnTo>
                    <a:pt x="23" y="8"/>
                  </a:lnTo>
                  <a:lnTo>
                    <a:pt x="23" y="4"/>
                  </a:lnTo>
                  <a:lnTo>
                    <a:pt x="19" y="4"/>
                  </a:lnTo>
                  <a:lnTo>
                    <a:pt x="16" y="4"/>
                  </a:lnTo>
                  <a:lnTo>
                    <a:pt x="12" y="8"/>
                  </a:lnTo>
                  <a:lnTo>
                    <a:pt x="8" y="12"/>
                  </a:lnTo>
                  <a:lnTo>
                    <a:pt x="8"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6" name="Google Shape;376;p25"/>
            <p:cNvSpPr/>
            <p:nvPr/>
          </p:nvSpPr>
          <p:spPr>
            <a:xfrm>
              <a:off x="3130550" y="1890712"/>
              <a:ext cx="73025" cy="85725"/>
            </a:xfrm>
            <a:custGeom>
              <a:avLst/>
              <a:gdLst/>
              <a:ahLst/>
              <a:cxnLst/>
              <a:rect l="l" t="t" r="r" b="b"/>
              <a:pathLst>
                <a:path w="46" h="54" extrusionOk="0">
                  <a:moveTo>
                    <a:pt x="27" y="42"/>
                  </a:moveTo>
                  <a:lnTo>
                    <a:pt x="19" y="50"/>
                  </a:lnTo>
                  <a:lnTo>
                    <a:pt x="15" y="54"/>
                  </a:lnTo>
                  <a:lnTo>
                    <a:pt x="12" y="54"/>
                  </a:lnTo>
                  <a:lnTo>
                    <a:pt x="8" y="50"/>
                  </a:lnTo>
                  <a:lnTo>
                    <a:pt x="4" y="50"/>
                  </a:lnTo>
                  <a:lnTo>
                    <a:pt x="0" y="46"/>
                  </a:lnTo>
                  <a:lnTo>
                    <a:pt x="0" y="38"/>
                  </a:lnTo>
                  <a:lnTo>
                    <a:pt x="0" y="35"/>
                  </a:lnTo>
                  <a:lnTo>
                    <a:pt x="4" y="31"/>
                  </a:lnTo>
                  <a:lnTo>
                    <a:pt x="8" y="27"/>
                  </a:lnTo>
                  <a:lnTo>
                    <a:pt x="15" y="23"/>
                  </a:lnTo>
                  <a:lnTo>
                    <a:pt x="27" y="19"/>
                  </a:lnTo>
                  <a:lnTo>
                    <a:pt x="27" y="15"/>
                  </a:lnTo>
                  <a:lnTo>
                    <a:pt x="27" y="12"/>
                  </a:lnTo>
                  <a:lnTo>
                    <a:pt x="23" y="8"/>
                  </a:lnTo>
                  <a:lnTo>
                    <a:pt x="23" y="4"/>
                  </a:lnTo>
                  <a:lnTo>
                    <a:pt x="19" y="4"/>
                  </a:lnTo>
                  <a:lnTo>
                    <a:pt x="15" y="4"/>
                  </a:lnTo>
                  <a:lnTo>
                    <a:pt x="12" y="8"/>
                  </a:lnTo>
                  <a:lnTo>
                    <a:pt x="12" y="12"/>
                  </a:lnTo>
                  <a:lnTo>
                    <a:pt x="12" y="15"/>
                  </a:lnTo>
                  <a:lnTo>
                    <a:pt x="12" y="19"/>
                  </a:lnTo>
                  <a:lnTo>
                    <a:pt x="8" y="19"/>
                  </a:lnTo>
                  <a:lnTo>
                    <a:pt x="4" y="19"/>
                  </a:lnTo>
                  <a:lnTo>
                    <a:pt x="4" y="15"/>
                  </a:lnTo>
                  <a:lnTo>
                    <a:pt x="0" y="15"/>
                  </a:lnTo>
                  <a:lnTo>
                    <a:pt x="4" y="8"/>
                  </a:lnTo>
                  <a:lnTo>
                    <a:pt x="8" y="4"/>
                  </a:lnTo>
                  <a:lnTo>
                    <a:pt x="12" y="0"/>
                  </a:lnTo>
                  <a:lnTo>
                    <a:pt x="19" y="0"/>
                  </a:lnTo>
                  <a:lnTo>
                    <a:pt x="27" y="0"/>
                  </a:lnTo>
                  <a:lnTo>
                    <a:pt x="31" y="4"/>
                  </a:lnTo>
                  <a:lnTo>
                    <a:pt x="35" y="4"/>
                  </a:lnTo>
                  <a:lnTo>
                    <a:pt x="35" y="8"/>
                  </a:lnTo>
                  <a:lnTo>
                    <a:pt x="35" y="12"/>
                  </a:lnTo>
                  <a:lnTo>
                    <a:pt x="35" y="19"/>
                  </a:lnTo>
                  <a:lnTo>
                    <a:pt x="35" y="35"/>
                  </a:lnTo>
                  <a:lnTo>
                    <a:pt x="35" y="38"/>
                  </a:lnTo>
                  <a:lnTo>
                    <a:pt x="38" y="42"/>
                  </a:lnTo>
                  <a:lnTo>
                    <a:pt x="38" y="46"/>
                  </a:lnTo>
                  <a:lnTo>
                    <a:pt x="42" y="46"/>
                  </a:lnTo>
                  <a:lnTo>
                    <a:pt x="46" y="42"/>
                  </a:lnTo>
                  <a:lnTo>
                    <a:pt x="46" y="46"/>
                  </a:lnTo>
                  <a:lnTo>
                    <a:pt x="38" y="50"/>
                  </a:lnTo>
                  <a:lnTo>
                    <a:pt x="35" y="54"/>
                  </a:lnTo>
                  <a:lnTo>
                    <a:pt x="31" y="54"/>
                  </a:lnTo>
                  <a:lnTo>
                    <a:pt x="27" y="50"/>
                  </a:lnTo>
                  <a:lnTo>
                    <a:pt x="27" y="46"/>
                  </a:lnTo>
                  <a:lnTo>
                    <a:pt x="27" y="42"/>
                  </a:lnTo>
                  <a:close/>
                  <a:moveTo>
                    <a:pt x="27" y="42"/>
                  </a:moveTo>
                  <a:lnTo>
                    <a:pt x="27" y="23"/>
                  </a:lnTo>
                  <a:lnTo>
                    <a:pt x="19" y="27"/>
                  </a:lnTo>
                  <a:lnTo>
                    <a:pt x="15" y="27"/>
                  </a:lnTo>
                  <a:lnTo>
                    <a:pt x="12" y="31"/>
                  </a:lnTo>
                  <a:lnTo>
                    <a:pt x="8" y="35"/>
                  </a:lnTo>
                  <a:lnTo>
                    <a:pt x="8" y="38"/>
                  </a:lnTo>
                  <a:lnTo>
                    <a:pt x="8" y="42"/>
                  </a:lnTo>
                  <a:lnTo>
                    <a:pt x="12" y="42"/>
                  </a:lnTo>
                  <a:lnTo>
                    <a:pt x="12" y="46"/>
                  </a:lnTo>
                  <a:lnTo>
                    <a:pt x="15" y="46"/>
                  </a:lnTo>
                  <a:lnTo>
                    <a:pt x="19" y="46"/>
                  </a:lnTo>
                  <a:lnTo>
                    <a:pt x="27" y="4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7" name="Google Shape;377;p25"/>
            <p:cNvSpPr/>
            <p:nvPr/>
          </p:nvSpPr>
          <p:spPr>
            <a:xfrm>
              <a:off x="3203575" y="1866900"/>
              <a:ext cx="49212" cy="109537"/>
            </a:xfrm>
            <a:custGeom>
              <a:avLst/>
              <a:gdLst/>
              <a:ahLst/>
              <a:cxnLst/>
              <a:rect l="l" t="t" r="r" b="b"/>
              <a:pathLst>
                <a:path w="31" h="69" extrusionOk="0">
                  <a:moveTo>
                    <a:pt x="15" y="0"/>
                  </a:moveTo>
                  <a:lnTo>
                    <a:pt x="15" y="15"/>
                  </a:lnTo>
                  <a:lnTo>
                    <a:pt x="27" y="15"/>
                  </a:lnTo>
                  <a:lnTo>
                    <a:pt x="27" y="19"/>
                  </a:lnTo>
                  <a:lnTo>
                    <a:pt x="15" y="19"/>
                  </a:lnTo>
                  <a:lnTo>
                    <a:pt x="15" y="53"/>
                  </a:lnTo>
                  <a:lnTo>
                    <a:pt x="15" y="57"/>
                  </a:lnTo>
                  <a:lnTo>
                    <a:pt x="19" y="57"/>
                  </a:lnTo>
                  <a:lnTo>
                    <a:pt x="19" y="61"/>
                  </a:lnTo>
                  <a:lnTo>
                    <a:pt x="23" y="61"/>
                  </a:lnTo>
                  <a:lnTo>
                    <a:pt x="27" y="61"/>
                  </a:lnTo>
                  <a:lnTo>
                    <a:pt x="27" y="57"/>
                  </a:lnTo>
                  <a:lnTo>
                    <a:pt x="31" y="57"/>
                  </a:lnTo>
                  <a:lnTo>
                    <a:pt x="27" y="61"/>
                  </a:lnTo>
                  <a:lnTo>
                    <a:pt x="23" y="65"/>
                  </a:lnTo>
                  <a:lnTo>
                    <a:pt x="23" y="69"/>
                  </a:lnTo>
                  <a:lnTo>
                    <a:pt x="19" y="69"/>
                  </a:lnTo>
                  <a:lnTo>
                    <a:pt x="15" y="69"/>
                  </a:lnTo>
                  <a:lnTo>
                    <a:pt x="12" y="65"/>
                  </a:lnTo>
                  <a:lnTo>
                    <a:pt x="8" y="61"/>
                  </a:lnTo>
                  <a:lnTo>
                    <a:pt x="8" y="57"/>
                  </a:lnTo>
                  <a:lnTo>
                    <a:pt x="8" y="53"/>
                  </a:lnTo>
                  <a:lnTo>
                    <a:pt x="8" y="19"/>
                  </a:lnTo>
                  <a:lnTo>
                    <a:pt x="0" y="19"/>
                  </a:lnTo>
                  <a:lnTo>
                    <a:pt x="4" y="19"/>
                  </a:lnTo>
                  <a:lnTo>
                    <a:pt x="4" y="15"/>
                  </a:lnTo>
                  <a:lnTo>
                    <a:pt x="8" y="11"/>
                  </a:lnTo>
                  <a:lnTo>
                    <a:pt x="12" y="7"/>
                  </a:lnTo>
                  <a:lnTo>
                    <a:pt x="12" y="4"/>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8" name="Google Shape;378;p25"/>
            <p:cNvSpPr/>
            <p:nvPr/>
          </p:nvSpPr>
          <p:spPr>
            <a:xfrm>
              <a:off x="3252787" y="1890712"/>
              <a:ext cx="84137" cy="85725"/>
            </a:xfrm>
            <a:custGeom>
              <a:avLst/>
              <a:gdLst/>
              <a:ahLst/>
              <a:cxnLst/>
              <a:rect l="l" t="t" r="r" b="b"/>
              <a:pathLst>
                <a:path w="53" h="54" extrusionOk="0">
                  <a:moveTo>
                    <a:pt x="46" y="0"/>
                  </a:moveTo>
                  <a:lnTo>
                    <a:pt x="46" y="31"/>
                  </a:lnTo>
                  <a:lnTo>
                    <a:pt x="46" y="38"/>
                  </a:lnTo>
                  <a:lnTo>
                    <a:pt x="46" y="42"/>
                  </a:lnTo>
                  <a:lnTo>
                    <a:pt x="46" y="46"/>
                  </a:lnTo>
                  <a:lnTo>
                    <a:pt x="50" y="46"/>
                  </a:lnTo>
                  <a:lnTo>
                    <a:pt x="53" y="46"/>
                  </a:lnTo>
                  <a:lnTo>
                    <a:pt x="38" y="54"/>
                  </a:lnTo>
                  <a:lnTo>
                    <a:pt x="38" y="42"/>
                  </a:lnTo>
                  <a:lnTo>
                    <a:pt x="30" y="46"/>
                  </a:lnTo>
                  <a:lnTo>
                    <a:pt x="27" y="50"/>
                  </a:lnTo>
                  <a:lnTo>
                    <a:pt x="23" y="54"/>
                  </a:lnTo>
                  <a:lnTo>
                    <a:pt x="19" y="54"/>
                  </a:lnTo>
                  <a:lnTo>
                    <a:pt x="15" y="54"/>
                  </a:lnTo>
                  <a:lnTo>
                    <a:pt x="11" y="50"/>
                  </a:lnTo>
                  <a:lnTo>
                    <a:pt x="11" y="46"/>
                  </a:lnTo>
                  <a:lnTo>
                    <a:pt x="7" y="42"/>
                  </a:lnTo>
                  <a:lnTo>
                    <a:pt x="7" y="38"/>
                  </a:lnTo>
                  <a:lnTo>
                    <a:pt x="7" y="35"/>
                  </a:lnTo>
                  <a:lnTo>
                    <a:pt x="7" y="12"/>
                  </a:lnTo>
                  <a:lnTo>
                    <a:pt x="7" y="8"/>
                  </a:lnTo>
                  <a:lnTo>
                    <a:pt x="7" y="4"/>
                  </a:lnTo>
                  <a:lnTo>
                    <a:pt x="4" y="4"/>
                  </a:lnTo>
                  <a:lnTo>
                    <a:pt x="0" y="4"/>
                  </a:lnTo>
                  <a:lnTo>
                    <a:pt x="0" y="0"/>
                  </a:lnTo>
                  <a:lnTo>
                    <a:pt x="15" y="0"/>
                  </a:lnTo>
                  <a:lnTo>
                    <a:pt x="15" y="35"/>
                  </a:lnTo>
                  <a:lnTo>
                    <a:pt x="19" y="38"/>
                  </a:lnTo>
                  <a:lnTo>
                    <a:pt x="19" y="42"/>
                  </a:lnTo>
                  <a:lnTo>
                    <a:pt x="23" y="46"/>
                  </a:lnTo>
                  <a:lnTo>
                    <a:pt x="27" y="46"/>
                  </a:lnTo>
                  <a:lnTo>
                    <a:pt x="30" y="46"/>
                  </a:lnTo>
                  <a:lnTo>
                    <a:pt x="34" y="42"/>
                  </a:lnTo>
                  <a:lnTo>
                    <a:pt x="38" y="38"/>
                  </a:lnTo>
                  <a:lnTo>
                    <a:pt x="38" y="12"/>
                  </a:lnTo>
                  <a:lnTo>
                    <a:pt x="38" y="8"/>
                  </a:lnTo>
                  <a:lnTo>
                    <a:pt x="34" y="4"/>
                  </a:lnTo>
                  <a:lnTo>
                    <a:pt x="30" y="4"/>
                  </a:lnTo>
                  <a:lnTo>
                    <a:pt x="30" y="0"/>
                  </a:lnTo>
                  <a:lnTo>
                    <a:pt x="4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9" name="Google Shape;379;p25"/>
            <p:cNvSpPr/>
            <p:nvPr/>
          </p:nvSpPr>
          <p:spPr>
            <a:xfrm>
              <a:off x="3343275" y="1890712"/>
              <a:ext cx="55562" cy="79375"/>
            </a:xfrm>
            <a:custGeom>
              <a:avLst/>
              <a:gdLst/>
              <a:ahLst/>
              <a:cxnLst/>
              <a:rect l="l" t="t" r="r" b="b"/>
              <a:pathLst>
                <a:path w="35" h="50" extrusionOk="0">
                  <a:moveTo>
                    <a:pt x="16" y="0"/>
                  </a:moveTo>
                  <a:lnTo>
                    <a:pt x="16" y="15"/>
                  </a:lnTo>
                  <a:lnTo>
                    <a:pt x="19" y="4"/>
                  </a:lnTo>
                  <a:lnTo>
                    <a:pt x="27" y="0"/>
                  </a:lnTo>
                  <a:lnTo>
                    <a:pt x="31" y="0"/>
                  </a:lnTo>
                  <a:lnTo>
                    <a:pt x="31" y="4"/>
                  </a:lnTo>
                  <a:lnTo>
                    <a:pt x="35" y="4"/>
                  </a:lnTo>
                  <a:lnTo>
                    <a:pt x="35" y="8"/>
                  </a:lnTo>
                  <a:lnTo>
                    <a:pt x="35" y="12"/>
                  </a:lnTo>
                  <a:lnTo>
                    <a:pt x="31" y="12"/>
                  </a:lnTo>
                  <a:lnTo>
                    <a:pt x="27" y="12"/>
                  </a:lnTo>
                  <a:lnTo>
                    <a:pt x="23" y="8"/>
                  </a:lnTo>
                  <a:lnTo>
                    <a:pt x="19" y="8"/>
                  </a:lnTo>
                  <a:lnTo>
                    <a:pt x="19" y="12"/>
                  </a:lnTo>
                  <a:lnTo>
                    <a:pt x="16" y="19"/>
                  </a:lnTo>
                  <a:lnTo>
                    <a:pt x="16" y="38"/>
                  </a:lnTo>
                  <a:lnTo>
                    <a:pt x="16" y="42"/>
                  </a:lnTo>
                  <a:lnTo>
                    <a:pt x="16" y="46"/>
                  </a:lnTo>
                  <a:lnTo>
                    <a:pt x="19" y="50"/>
                  </a:lnTo>
                  <a:lnTo>
                    <a:pt x="23" y="50"/>
                  </a:lnTo>
                  <a:lnTo>
                    <a:pt x="0" y="50"/>
                  </a:lnTo>
                  <a:lnTo>
                    <a:pt x="4" y="50"/>
                  </a:lnTo>
                  <a:lnTo>
                    <a:pt x="4" y="46"/>
                  </a:lnTo>
                  <a:lnTo>
                    <a:pt x="4" y="42"/>
                  </a:lnTo>
                  <a:lnTo>
                    <a:pt x="4" y="38"/>
                  </a:lnTo>
                  <a:lnTo>
                    <a:pt x="4" y="23"/>
                  </a:lnTo>
                  <a:lnTo>
                    <a:pt x="4" y="15"/>
                  </a:lnTo>
                  <a:lnTo>
                    <a:pt x="4" y="12"/>
                  </a:lnTo>
                  <a:lnTo>
                    <a:pt x="4" y="8"/>
                  </a:lnTo>
                  <a:lnTo>
                    <a:pt x="0" y="8"/>
                  </a:lnTo>
                  <a:lnTo>
                    <a:pt x="12" y="0"/>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0" name="Google Shape;380;p25"/>
            <p:cNvSpPr/>
            <p:nvPr/>
          </p:nvSpPr>
          <p:spPr>
            <a:xfrm>
              <a:off x="3405187" y="1890712"/>
              <a:ext cx="66675" cy="85725"/>
            </a:xfrm>
            <a:custGeom>
              <a:avLst/>
              <a:gdLst/>
              <a:ahLst/>
              <a:cxnLst/>
              <a:rect l="l" t="t" r="r" b="b"/>
              <a:pathLst>
                <a:path w="42" h="54" extrusionOk="0">
                  <a:moveTo>
                    <a:pt x="7" y="19"/>
                  </a:moveTo>
                  <a:lnTo>
                    <a:pt x="7" y="31"/>
                  </a:lnTo>
                  <a:lnTo>
                    <a:pt x="11" y="38"/>
                  </a:lnTo>
                  <a:lnTo>
                    <a:pt x="19" y="42"/>
                  </a:lnTo>
                  <a:lnTo>
                    <a:pt x="26" y="42"/>
                  </a:lnTo>
                  <a:lnTo>
                    <a:pt x="30" y="42"/>
                  </a:lnTo>
                  <a:lnTo>
                    <a:pt x="34" y="42"/>
                  </a:lnTo>
                  <a:lnTo>
                    <a:pt x="38" y="38"/>
                  </a:lnTo>
                  <a:lnTo>
                    <a:pt x="38" y="31"/>
                  </a:lnTo>
                  <a:lnTo>
                    <a:pt x="42" y="35"/>
                  </a:lnTo>
                  <a:lnTo>
                    <a:pt x="38" y="42"/>
                  </a:lnTo>
                  <a:lnTo>
                    <a:pt x="34" y="46"/>
                  </a:lnTo>
                  <a:lnTo>
                    <a:pt x="26" y="50"/>
                  </a:lnTo>
                  <a:lnTo>
                    <a:pt x="19" y="54"/>
                  </a:lnTo>
                  <a:lnTo>
                    <a:pt x="11" y="50"/>
                  </a:lnTo>
                  <a:lnTo>
                    <a:pt x="3" y="46"/>
                  </a:lnTo>
                  <a:lnTo>
                    <a:pt x="0" y="38"/>
                  </a:lnTo>
                  <a:lnTo>
                    <a:pt x="0" y="27"/>
                  </a:lnTo>
                  <a:lnTo>
                    <a:pt x="0" y="15"/>
                  </a:lnTo>
                  <a:lnTo>
                    <a:pt x="7" y="8"/>
                  </a:lnTo>
                  <a:lnTo>
                    <a:pt x="11" y="4"/>
                  </a:lnTo>
                  <a:lnTo>
                    <a:pt x="23" y="0"/>
                  </a:lnTo>
                  <a:lnTo>
                    <a:pt x="30" y="4"/>
                  </a:lnTo>
                  <a:lnTo>
                    <a:pt x="34" y="8"/>
                  </a:lnTo>
                  <a:lnTo>
                    <a:pt x="38" y="12"/>
                  </a:lnTo>
                  <a:lnTo>
                    <a:pt x="42" y="19"/>
                  </a:lnTo>
                  <a:lnTo>
                    <a:pt x="7" y="19"/>
                  </a:lnTo>
                  <a:close/>
                  <a:moveTo>
                    <a:pt x="7" y="15"/>
                  </a:moveTo>
                  <a:lnTo>
                    <a:pt x="30" y="15"/>
                  </a:lnTo>
                  <a:lnTo>
                    <a:pt x="30" y="12"/>
                  </a:lnTo>
                  <a:lnTo>
                    <a:pt x="26" y="12"/>
                  </a:lnTo>
                  <a:lnTo>
                    <a:pt x="26" y="8"/>
                  </a:lnTo>
                  <a:lnTo>
                    <a:pt x="23" y="8"/>
                  </a:lnTo>
                  <a:lnTo>
                    <a:pt x="23" y="4"/>
                  </a:lnTo>
                  <a:lnTo>
                    <a:pt x="19" y="4"/>
                  </a:lnTo>
                  <a:lnTo>
                    <a:pt x="15" y="4"/>
                  </a:lnTo>
                  <a:lnTo>
                    <a:pt x="11" y="8"/>
                  </a:lnTo>
                  <a:lnTo>
                    <a:pt x="7" y="12"/>
                  </a:lnTo>
                  <a:lnTo>
                    <a:pt x="7"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1" name="Google Shape;381;p25"/>
            <p:cNvSpPr/>
            <p:nvPr/>
          </p:nvSpPr>
          <p:spPr>
            <a:xfrm>
              <a:off x="2960687" y="2103437"/>
              <a:ext cx="53975" cy="79375"/>
            </a:xfrm>
            <a:custGeom>
              <a:avLst/>
              <a:gdLst/>
              <a:ahLst/>
              <a:cxnLst/>
              <a:rect l="l" t="t" r="r" b="b"/>
              <a:pathLst>
                <a:path w="34" h="50" extrusionOk="0">
                  <a:moveTo>
                    <a:pt x="30" y="0"/>
                  </a:moveTo>
                  <a:lnTo>
                    <a:pt x="30" y="16"/>
                  </a:lnTo>
                  <a:lnTo>
                    <a:pt x="27" y="16"/>
                  </a:lnTo>
                  <a:lnTo>
                    <a:pt x="27" y="12"/>
                  </a:lnTo>
                  <a:lnTo>
                    <a:pt x="23" y="4"/>
                  </a:lnTo>
                  <a:lnTo>
                    <a:pt x="19" y="4"/>
                  </a:lnTo>
                  <a:lnTo>
                    <a:pt x="15" y="4"/>
                  </a:lnTo>
                  <a:lnTo>
                    <a:pt x="11" y="4"/>
                  </a:lnTo>
                  <a:lnTo>
                    <a:pt x="7" y="4"/>
                  </a:lnTo>
                  <a:lnTo>
                    <a:pt x="7" y="8"/>
                  </a:lnTo>
                  <a:lnTo>
                    <a:pt x="7" y="12"/>
                  </a:lnTo>
                  <a:lnTo>
                    <a:pt x="7" y="16"/>
                  </a:lnTo>
                  <a:lnTo>
                    <a:pt x="11" y="16"/>
                  </a:lnTo>
                  <a:lnTo>
                    <a:pt x="15" y="19"/>
                  </a:lnTo>
                  <a:lnTo>
                    <a:pt x="23" y="23"/>
                  </a:lnTo>
                  <a:lnTo>
                    <a:pt x="30" y="27"/>
                  </a:lnTo>
                  <a:lnTo>
                    <a:pt x="34" y="35"/>
                  </a:lnTo>
                  <a:lnTo>
                    <a:pt x="30" y="42"/>
                  </a:lnTo>
                  <a:lnTo>
                    <a:pt x="27" y="46"/>
                  </a:lnTo>
                  <a:lnTo>
                    <a:pt x="23" y="50"/>
                  </a:lnTo>
                  <a:lnTo>
                    <a:pt x="15" y="50"/>
                  </a:lnTo>
                  <a:lnTo>
                    <a:pt x="11" y="50"/>
                  </a:lnTo>
                  <a:lnTo>
                    <a:pt x="7" y="50"/>
                  </a:lnTo>
                  <a:lnTo>
                    <a:pt x="4" y="50"/>
                  </a:lnTo>
                  <a:lnTo>
                    <a:pt x="0" y="50"/>
                  </a:lnTo>
                  <a:lnTo>
                    <a:pt x="0" y="35"/>
                  </a:lnTo>
                  <a:lnTo>
                    <a:pt x="4" y="39"/>
                  </a:lnTo>
                  <a:lnTo>
                    <a:pt x="7" y="42"/>
                  </a:lnTo>
                  <a:lnTo>
                    <a:pt x="11" y="46"/>
                  </a:lnTo>
                  <a:lnTo>
                    <a:pt x="15" y="46"/>
                  </a:lnTo>
                  <a:lnTo>
                    <a:pt x="19" y="46"/>
                  </a:lnTo>
                  <a:lnTo>
                    <a:pt x="23" y="46"/>
                  </a:lnTo>
                  <a:lnTo>
                    <a:pt x="23" y="42"/>
                  </a:lnTo>
                  <a:lnTo>
                    <a:pt x="27" y="39"/>
                  </a:lnTo>
                  <a:lnTo>
                    <a:pt x="23" y="39"/>
                  </a:lnTo>
                  <a:lnTo>
                    <a:pt x="23" y="35"/>
                  </a:lnTo>
                  <a:lnTo>
                    <a:pt x="19" y="31"/>
                  </a:lnTo>
                  <a:lnTo>
                    <a:pt x="11" y="27"/>
                  </a:lnTo>
                  <a:lnTo>
                    <a:pt x="7" y="23"/>
                  </a:lnTo>
                  <a:lnTo>
                    <a:pt x="4" y="19"/>
                  </a:lnTo>
                  <a:lnTo>
                    <a:pt x="0" y="19"/>
                  </a:lnTo>
                  <a:lnTo>
                    <a:pt x="0" y="12"/>
                  </a:lnTo>
                  <a:lnTo>
                    <a:pt x="0" y="8"/>
                  </a:lnTo>
                  <a:lnTo>
                    <a:pt x="4" y="4"/>
                  </a:lnTo>
                  <a:lnTo>
                    <a:pt x="7" y="0"/>
                  </a:lnTo>
                  <a:lnTo>
                    <a:pt x="15" y="0"/>
                  </a:lnTo>
                  <a:lnTo>
                    <a:pt x="19" y="0"/>
                  </a:lnTo>
                  <a:lnTo>
                    <a:pt x="23" y="0"/>
                  </a:lnTo>
                  <a:lnTo>
                    <a:pt x="27" y="0"/>
                  </a:lnTo>
                  <a:lnTo>
                    <a:pt x="3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2" name="Google Shape;382;p25"/>
            <p:cNvSpPr/>
            <p:nvPr/>
          </p:nvSpPr>
          <p:spPr>
            <a:xfrm>
              <a:off x="3021012" y="2103437"/>
              <a:ext cx="85725" cy="79375"/>
            </a:xfrm>
            <a:custGeom>
              <a:avLst/>
              <a:gdLst/>
              <a:ahLst/>
              <a:cxnLst/>
              <a:rect l="l" t="t" r="r" b="b"/>
              <a:pathLst>
                <a:path w="54" h="50" extrusionOk="0">
                  <a:moveTo>
                    <a:pt x="46" y="0"/>
                  </a:moveTo>
                  <a:lnTo>
                    <a:pt x="46" y="31"/>
                  </a:lnTo>
                  <a:lnTo>
                    <a:pt x="46" y="39"/>
                  </a:lnTo>
                  <a:lnTo>
                    <a:pt x="46" y="42"/>
                  </a:lnTo>
                  <a:lnTo>
                    <a:pt x="46" y="46"/>
                  </a:lnTo>
                  <a:lnTo>
                    <a:pt x="50" y="46"/>
                  </a:lnTo>
                  <a:lnTo>
                    <a:pt x="50" y="42"/>
                  </a:lnTo>
                  <a:lnTo>
                    <a:pt x="54" y="46"/>
                  </a:lnTo>
                  <a:lnTo>
                    <a:pt x="38" y="50"/>
                  </a:lnTo>
                  <a:lnTo>
                    <a:pt x="35" y="50"/>
                  </a:lnTo>
                  <a:lnTo>
                    <a:pt x="35" y="39"/>
                  </a:lnTo>
                  <a:lnTo>
                    <a:pt x="31" y="46"/>
                  </a:lnTo>
                  <a:lnTo>
                    <a:pt x="27" y="50"/>
                  </a:lnTo>
                  <a:lnTo>
                    <a:pt x="23" y="50"/>
                  </a:lnTo>
                  <a:lnTo>
                    <a:pt x="19" y="50"/>
                  </a:lnTo>
                  <a:lnTo>
                    <a:pt x="15" y="50"/>
                  </a:lnTo>
                  <a:lnTo>
                    <a:pt x="12" y="50"/>
                  </a:lnTo>
                  <a:lnTo>
                    <a:pt x="8" y="46"/>
                  </a:lnTo>
                  <a:lnTo>
                    <a:pt x="8" y="42"/>
                  </a:lnTo>
                  <a:lnTo>
                    <a:pt x="8" y="39"/>
                  </a:lnTo>
                  <a:lnTo>
                    <a:pt x="8" y="31"/>
                  </a:lnTo>
                  <a:lnTo>
                    <a:pt x="8" y="8"/>
                  </a:lnTo>
                  <a:lnTo>
                    <a:pt x="4" y="4"/>
                  </a:lnTo>
                  <a:lnTo>
                    <a:pt x="4" y="0"/>
                  </a:lnTo>
                  <a:lnTo>
                    <a:pt x="0" y="0"/>
                  </a:lnTo>
                  <a:lnTo>
                    <a:pt x="15" y="0"/>
                  </a:lnTo>
                  <a:lnTo>
                    <a:pt x="15" y="35"/>
                  </a:lnTo>
                  <a:lnTo>
                    <a:pt x="15" y="39"/>
                  </a:lnTo>
                  <a:lnTo>
                    <a:pt x="19" y="42"/>
                  </a:lnTo>
                  <a:lnTo>
                    <a:pt x="23" y="42"/>
                  </a:lnTo>
                  <a:lnTo>
                    <a:pt x="27" y="42"/>
                  </a:lnTo>
                  <a:lnTo>
                    <a:pt x="31" y="42"/>
                  </a:lnTo>
                  <a:lnTo>
                    <a:pt x="35" y="39"/>
                  </a:lnTo>
                  <a:lnTo>
                    <a:pt x="35" y="8"/>
                  </a:lnTo>
                  <a:lnTo>
                    <a:pt x="35" y="4"/>
                  </a:lnTo>
                  <a:lnTo>
                    <a:pt x="35" y="0"/>
                  </a:lnTo>
                  <a:lnTo>
                    <a:pt x="31" y="0"/>
                  </a:lnTo>
                  <a:lnTo>
                    <a:pt x="4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3" name="Google Shape;383;p25"/>
            <p:cNvSpPr/>
            <p:nvPr/>
          </p:nvSpPr>
          <p:spPr>
            <a:xfrm>
              <a:off x="3106737" y="2060575"/>
              <a:ext cx="79375" cy="122237"/>
            </a:xfrm>
            <a:custGeom>
              <a:avLst/>
              <a:gdLst/>
              <a:ahLst/>
              <a:cxnLst/>
              <a:rect l="l" t="t" r="r" b="b"/>
              <a:pathLst>
                <a:path w="50" h="77" extrusionOk="0">
                  <a:moveTo>
                    <a:pt x="15" y="35"/>
                  </a:moveTo>
                  <a:lnTo>
                    <a:pt x="23" y="27"/>
                  </a:lnTo>
                  <a:lnTo>
                    <a:pt x="30" y="27"/>
                  </a:lnTo>
                  <a:lnTo>
                    <a:pt x="38" y="27"/>
                  </a:lnTo>
                  <a:lnTo>
                    <a:pt x="46" y="31"/>
                  </a:lnTo>
                  <a:lnTo>
                    <a:pt x="50" y="39"/>
                  </a:lnTo>
                  <a:lnTo>
                    <a:pt x="50" y="50"/>
                  </a:lnTo>
                  <a:lnTo>
                    <a:pt x="50" y="62"/>
                  </a:lnTo>
                  <a:lnTo>
                    <a:pt x="42" y="69"/>
                  </a:lnTo>
                  <a:lnTo>
                    <a:pt x="34" y="77"/>
                  </a:lnTo>
                  <a:lnTo>
                    <a:pt x="27" y="77"/>
                  </a:lnTo>
                  <a:lnTo>
                    <a:pt x="23" y="77"/>
                  </a:lnTo>
                  <a:lnTo>
                    <a:pt x="15" y="77"/>
                  </a:lnTo>
                  <a:lnTo>
                    <a:pt x="11" y="73"/>
                  </a:lnTo>
                  <a:lnTo>
                    <a:pt x="7" y="73"/>
                  </a:lnTo>
                  <a:lnTo>
                    <a:pt x="7" y="20"/>
                  </a:lnTo>
                  <a:lnTo>
                    <a:pt x="7" y="12"/>
                  </a:lnTo>
                  <a:lnTo>
                    <a:pt x="7" y="8"/>
                  </a:lnTo>
                  <a:lnTo>
                    <a:pt x="4" y="4"/>
                  </a:lnTo>
                  <a:lnTo>
                    <a:pt x="0" y="8"/>
                  </a:lnTo>
                  <a:lnTo>
                    <a:pt x="0" y="4"/>
                  </a:lnTo>
                  <a:lnTo>
                    <a:pt x="15" y="0"/>
                  </a:lnTo>
                  <a:lnTo>
                    <a:pt x="15" y="35"/>
                  </a:lnTo>
                  <a:close/>
                  <a:moveTo>
                    <a:pt x="15" y="39"/>
                  </a:moveTo>
                  <a:lnTo>
                    <a:pt x="15" y="69"/>
                  </a:lnTo>
                  <a:lnTo>
                    <a:pt x="19" y="73"/>
                  </a:lnTo>
                  <a:lnTo>
                    <a:pt x="23" y="73"/>
                  </a:lnTo>
                  <a:lnTo>
                    <a:pt x="27" y="73"/>
                  </a:lnTo>
                  <a:lnTo>
                    <a:pt x="30" y="73"/>
                  </a:lnTo>
                  <a:lnTo>
                    <a:pt x="34" y="73"/>
                  </a:lnTo>
                  <a:lnTo>
                    <a:pt x="38" y="69"/>
                  </a:lnTo>
                  <a:lnTo>
                    <a:pt x="42" y="62"/>
                  </a:lnTo>
                  <a:lnTo>
                    <a:pt x="42" y="54"/>
                  </a:lnTo>
                  <a:lnTo>
                    <a:pt x="42" y="46"/>
                  </a:lnTo>
                  <a:lnTo>
                    <a:pt x="38" y="39"/>
                  </a:lnTo>
                  <a:lnTo>
                    <a:pt x="34" y="35"/>
                  </a:lnTo>
                  <a:lnTo>
                    <a:pt x="27" y="35"/>
                  </a:lnTo>
                  <a:lnTo>
                    <a:pt x="23" y="35"/>
                  </a:lnTo>
                  <a:lnTo>
                    <a:pt x="19" y="39"/>
                  </a:lnTo>
                  <a:lnTo>
                    <a:pt x="15"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4" name="Google Shape;384;p25"/>
            <p:cNvSpPr/>
            <p:nvPr/>
          </p:nvSpPr>
          <p:spPr>
            <a:xfrm>
              <a:off x="3203575" y="2103437"/>
              <a:ext cx="55562" cy="79375"/>
            </a:xfrm>
            <a:custGeom>
              <a:avLst/>
              <a:gdLst/>
              <a:ahLst/>
              <a:cxnLst/>
              <a:rect l="l" t="t" r="r" b="b"/>
              <a:pathLst>
                <a:path w="35" h="50" extrusionOk="0">
                  <a:moveTo>
                    <a:pt x="31" y="0"/>
                  </a:moveTo>
                  <a:lnTo>
                    <a:pt x="31" y="16"/>
                  </a:lnTo>
                  <a:lnTo>
                    <a:pt x="27" y="16"/>
                  </a:lnTo>
                  <a:lnTo>
                    <a:pt x="27" y="12"/>
                  </a:lnTo>
                  <a:lnTo>
                    <a:pt x="23" y="4"/>
                  </a:lnTo>
                  <a:lnTo>
                    <a:pt x="19" y="4"/>
                  </a:lnTo>
                  <a:lnTo>
                    <a:pt x="15" y="4"/>
                  </a:lnTo>
                  <a:lnTo>
                    <a:pt x="12" y="4"/>
                  </a:lnTo>
                  <a:lnTo>
                    <a:pt x="8" y="4"/>
                  </a:lnTo>
                  <a:lnTo>
                    <a:pt x="8" y="8"/>
                  </a:lnTo>
                  <a:lnTo>
                    <a:pt x="8" y="12"/>
                  </a:lnTo>
                  <a:lnTo>
                    <a:pt x="8" y="16"/>
                  </a:lnTo>
                  <a:lnTo>
                    <a:pt x="12" y="16"/>
                  </a:lnTo>
                  <a:lnTo>
                    <a:pt x="15" y="19"/>
                  </a:lnTo>
                  <a:lnTo>
                    <a:pt x="23" y="23"/>
                  </a:lnTo>
                  <a:lnTo>
                    <a:pt x="31" y="27"/>
                  </a:lnTo>
                  <a:lnTo>
                    <a:pt x="35" y="35"/>
                  </a:lnTo>
                  <a:lnTo>
                    <a:pt x="31" y="42"/>
                  </a:lnTo>
                  <a:lnTo>
                    <a:pt x="27" y="46"/>
                  </a:lnTo>
                  <a:lnTo>
                    <a:pt x="23" y="50"/>
                  </a:lnTo>
                  <a:lnTo>
                    <a:pt x="15" y="50"/>
                  </a:lnTo>
                  <a:lnTo>
                    <a:pt x="12" y="50"/>
                  </a:lnTo>
                  <a:lnTo>
                    <a:pt x="4" y="50"/>
                  </a:lnTo>
                  <a:lnTo>
                    <a:pt x="0" y="50"/>
                  </a:lnTo>
                  <a:lnTo>
                    <a:pt x="0" y="35"/>
                  </a:lnTo>
                  <a:lnTo>
                    <a:pt x="4" y="39"/>
                  </a:lnTo>
                  <a:lnTo>
                    <a:pt x="8" y="42"/>
                  </a:lnTo>
                  <a:lnTo>
                    <a:pt x="12" y="46"/>
                  </a:lnTo>
                  <a:lnTo>
                    <a:pt x="15" y="46"/>
                  </a:lnTo>
                  <a:lnTo>
                    <a:pt x="19" y="46"/>
                  </a:lnTo>
                  <a:lnTo>
                    <a:pt x="23" y="46"/>
                  </a:lnTo>
                  <a:lnTo>
                    <a:pt x="23" y="42"/>
                  </a:lnTo>
                  <a:lnTo>
                    <a:pt x="23" y="39"/>
                  </a:lnTo>
                  <a:lnTo>
                    <a:pt x="23" y="35"/>
                  </a:lnTo>
                  <a:lnTo>
                    <a:pt x="19" y="31"/>
                  </a:lnTo>
                  <a:lnTo>
                    <a:pt x="12" y="27"/>
                  </a:lnTo>
                  <a:lnTo>
                    <a:pt x="4" y="23"/>
                  </a:lnTo>
                  <a:lnTo>
                    <a:pt x="0" y="19"/>
                  </a:lnTo>
                  <a:lnTo>
                    <a:pt x="0" y="12"/>
                  </a:lnTo>
                  <a:lnTo>
                    <a:pt x="0" y="8"/>
                  </a:lnTo>
                  <a:lnTo>
                    <a:pt x="4" y="4"/>
                  </a:lnTo>
                  <a:lnTo>
                    <a:pt x="8" y="0"/>
                  </a:lnTo>
                  <a:lnTo>
                    <a:pt x="15" y="0"/>
                  </a:lnTo>
                  <a:lnTo>
                    <a:pt x="19" y="0"/>
                  </a:lnTo>
                  <a:lnTo>
                    <a:pt x="23" y="0"/>
                  </a:lnTo>
                  <a:lnTo>
                    <a:pt x="27" y="0"/>
                  </a:lnTo>
                  <a:lnTo>
                    <a:pt x="31"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5" name="Google Shape;385;p25"/>
            <p:cNvSpPr/>
            <p:nvPr/>
          </p:nvSpPr>
          <p:spPr>
            <a:xfrm>
              <a:off x="3263900" y="2103437"/>
              <a:ext cx="68262" cy="79375"/>
            </a:xfrm>
            <a:custGeom>
              <a:avLst/>
              <a:gdLst/>
              <a:ahLst/>
              <a:cxnLst/>
              <a:rect l="l" t="t" r="r" b="b"/>
              <a:pathLst>
                <a:path w="43" h="50" extrusionOk="0">
                  <a:moveTo>
                    <a:pt x="8" y="19"/>
                  </a:moveTo>
                  <a:lnTo>
                    <a:pt x="12" y="27"/>
                  </a:lnTo>
                  <a:lnTo>
                    <a:pt x="16" y="35"/>
                  </a:lnTo>
                  <a:lnTo>
                    <a:pt x="20" y="39"/>
                  </a:lnTo>
                  <a:lnTo>
                    <a:pt x="27" y="42"/>
                  </a:lnTo>
                  <a:lnTo>
                    <a:pt x="31" y="42"/>
                  </a:lnTo>
                  <a:lnTo>
                    <a:pt x="35" y="39"/>
                  </a:lnTo>
                  <a:lnTo>
                    <a:pt x="39" y="35"/>
                  </a:lnTo>
                  <a:lnTo>
                    <a:pt x="43" y="31"/>
                  </a:lnTo>
                  <a:lnTo>
                    <a:pt x="43" y="39"/>
                  </a:lnTo>
                  <a:lnTo>
                    <a:pt x="35" y="46"/>
                  </a:lnTo>
                  <a:lnTo>
                    <a:pt x="31" y="50"/>
                  </a:lnTo>
                  <a:lnTo>
                    <a:pt x="23" y="50"/>
                  </a:lnTo>
                  <a:lnTo>
                    <a:pt x="16" y="50"/>
                  </a:lnTo>
                  <a:lnTo>
                    <a:pt x="8" y="42"/>
                  </a:lnTo>
                  <a:lnTo>
                    <a:pt x="4" y="35"/>
                  </a:lnTo>
                  <a:lnTo>
                    <a:pt x="0" y="27"/>
                  </a:lnTo>
                  <a:lnTo>
                    <a:pt x="4" y="16"/>
                  </a:lnTo>
                  <a:lnTo>
                    <a:pt x="8" y="8"/>
                  </a:lnTo>
                  <a:lnTo>
                    <a:pt x="16" y="0"/>
                  </a:lnTo>
                  <a:lnTo>
                    <a:pt x="23" y="0"/>
                  </a:lnTo>
                  <a:lnTo>
                    <a:pt x="31" y="0"/>
                  </a:lnTo>
                  <a:lnTo>
                    <a:pt x="39" y="4"/>
                  </a:lnTo>
                  <a:lnTo>
                    <a:pt x="43" y="12"/>
                  </a:lnTo>
                  <a:lnTo>
                    <a:pt x="43" y="19"/>
                  </a:lnTo>
                  <a:lnTo>
                    <a:pt x="8" y="19"/>
                  </a:lnTo>
                  <a:close/>
                  <a:moveTo>
                    <a:pt x="8" y="16"/>
                  </a:moveTo>
                  <a:lnTo>
                    <a:pt x="31" y="16"/>
                  </a:lnTo>
                  <a:lnTo>
                    <a:pt x="31" y="12"/>
                  </a:lnTo>
                  <a:lnTo>
                    <a:pt x="31" y="8"/>
                  </a:lnTo>
                  <a:lnTo>
                    <a:pt x="27" y="8"/>
                  </a:lnTo>
                  <a:lnTo>
                    <a:pt x="27" y="4"/>
                  </a:lnTo>
                  <a:lnTo>
                    <a:pt x="23" y="4"/>
                  </a:lnTo>
                  <a:lnTo>
                    <a:pt x="20" y="4"/>
                  </a:lnTo>
                  <a:lnTo>
                    <a:pt x="16" y="4"/>
                  </a:lnTo>
                  <a:lnTo>
                    <a:pt x="12" y="8"/>
                  </a:lnTo>
                  <a:lnTo>
                    <a:pt x="12" y="12"/>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6" name="Google Shape;386;p25"/>
            <p:cNvSpPr/>
            <p:nvPr/>
          </p:nvSpPr>
          <p:spPr>
            <a:xfrm>
              <a:off x="3336925" y="2079625"/>
              <a:ext cx="49212" cy="103187"/>
            </a:xfrm>
            <a:custGeom>
              <a:avLst/>
              <a:gdLst/>
              <a:ahLst/>
              <a:cxnLst/>
              <a:rect l="l" t="t" r="r" b="b"/>
              <a:pathLst>
                <a:path w="31" h="65" extrusionOk="0">
                  <a:moveTo>
                    <a:pt x="20" y="0"/>
                  </a:moveTo>
                  <a:lnTo>
                    <a:pt x="20" y="15"/>
                  </a:lnTo>
                  <a:lnTo>
                    <a:pt x="31" y="15"/>
                  </a:lnTo>
                  <a:lnTo>
                    <a:pt x="31" y="19"/>
                  </a:lnTo>
                  <a:lnTo>
                    <a:pt x="20" y="19"/>
                  </a:lnTo>
                  <a:lnTo>
                    <a:pt x="20" y="50"/>
                  </a:lnTo>
                  <a:lnTo>
                    <a:pt x="20" y="54"/>
                  </a:lnTo>
                  <a:lnTo>
                    <a:pt x="20" y="57"/>
                  </a:lnTo>
                  <a:lnTo>
                    <a:pt x="23" y="57"/>
                  </a:lnTo>
                  <a:lnTo>
                    <a:pt x="27" y="57"/>
                  </a:lnTo>
                  <a:lnTo>
                    <a:pt x="31" y="57"/>
                  </a:lnTo>
                  <a:lnTo>
                    <a:pt x="31" y="61"/>
                  </a:lnTo>
                  <a:lnTo>
                    <a:pt x="27" y="65"/>
                  </a:lnTo>
                  <a:lnTo>
                    <a:pt x="23" y="65"/>
                  </a:lnTo>
                  <a:lnTo>
                    <a:pt x="20" y="65"/>
                  </a:lnTo>
                  <a:lnTo>
                    <a:pt x="16" y="65"/>
                  </a:lnTo>
                  <a:lnTo>
                    <a:pt x="12" y="61"/>
                  </a:lnTo>
                  <a:lnTo>
                    <a:pt x="12" y="57"/>
                  </a:lnTo>
                  <a:lnTo>
                    <a:pt x="8" y="54"/>
                  </a:lnTo>
                  <a:lnTo>
                    <a:pt x="8" y="19"/>
                  </a:lnTo>
                  <a:lnTo>
                    <a:pt x="0" y="19"/>
                  </a:lnTo>
                  <a:lnTo>
                    <a:pt x="4" y="15"/>
                  </a:lnTo>
                  <a:lnTo>
                    <a:pt x="8" y="15"/>
                  </a:lnTo>
                  <a:lnTo>
                    <a:pt x="12" y="11"/>
                  </a:lnTo>
                  <a:lnTo>
                    <a:pt x="16" y="8"/>
                  </a:lnTo>
                  <a:lnTo>
                    <a:pt x="16" y="4"/>
                  </a:lnTo>
                  <a:lnTo>
                    <a:pt x="2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7" name="Google Shape;387;p25"/>
            <p:cNvSpPr/>
            <p:nvPr/>
          </p:nvSpPr>
          <p:spPr>
            <a:xfrm>
              <a:off x="3233737" y="4276725"/>
              <a:ext cx="79375" cy="79375"/>
            </a:xfrm>
            <a:custGeom>
              <a:avLst/>
              <a:gdLst/>
              <a:ahLst/>
              <a:cxnLst/>
              <a:rect l="l" t="t" r="r" b="b"/>
              <a:pathLst>
                <a:path w="50" h="50" extrusionOk="0">
                  <a:moveTo>
                    <a:pt x="27" y="0"/>
                  </a:moveTo>
                  <a:lnTo>
                    <a:pt x="35" y="0"/>
                  </a:lnTo>
                  <a:lnTo>
                    <a:pt x="42" y="8"/>
                  </a:lnTo>
                  <a:lnTo>
                    <a:pt x="46" y="15"/>
                  </a:lnTo>
                  <a:lnTo>
                    <a:pt x="50" y="23"/>
                  </a:lnTo>
                  <a:lnTo>
                    <a:pt x="50" y="31"/>
                  </a:lnTo>
                  <a:lnTo>
                    <a:pt x="46" y="38"/>
                  </a:lnTo>
                  <a:lnTo>
                    <a:pt x="42" y="42"/>
                  </a:lnTo>
                  <a:lnTo>
                    <a:pt x="39" y="46"/>
                  </a:lnTo>
                  <a:lnTo>
                    <a:pt x="31" y="50"/>
                  </a:lnTo>
                  <a:lnTo>
                    <a:pt x="23" y="50"/>
                  </a:lnTo>
                  <a:lnTo>
                    <a:pt x="16" y="50"/>
                  </a:lnTo>
                  <a:lnTo>
                    <a:pt x="8" y="42"/>
                  </a:lnTo>
                  <a:lnTo>
                    <a:pt x="4" y="35"/>
                  </a:lnTo>
                  <a:lnTo>
                    <a:pt x="0" y="27"/>
                  </a:lnTo>
                  <a:lnTo>
                    <a:pt x="4" y="19"/>
                  </a:lnTo>
                  <a:lnTo>
                    <a:pt x="4" y="12"/>
                  </a:lnTo>
                  <a:lnTo>
                    <a:pt x="8" y="8"/>
                  </a:lnTo>
                  <a:lnTo>
                    <a:pt x="16" y="4"/>
                  </a:lnTo>
                  <a:lnTo>
                    <a:pt x="19" y="0"/>
                  </a:lnTo>
                  <a:lnTo>
                    <a:pt x="27" y="0"/>
                  </a:lnTo>
                  <a:close/>
                  <a:moveTo>
                    <a:pt x="23" y="4"/>
                  </a:moveTo>
                  <a:lnTo>
                    <a:pt x="19" y="4"/>
                  </a:lnTo>
                  <a:lnTo>
                    <a:pt x="16" y="8"/>
                  </a:lnTo>
                  <a:lnTo>
                    <a:pt x="12" y="12"/>
                  </a:lnTo>
                  <a:lnTo>
                    <a:pt x="12" y="15"/>
                  </a:lnTo>
                  <a:lnTo>
                    <a:pt x="12" y="23"/>
                  </a:lnTo>
                  <a:lnTo>
                    <a:pt x="12" y="31"/>
                  </a:lnTo>
                  <a:lnTo>
                    <a:pt x="16" y="38"/>
                  </a:lnTo>
                  <a:lnTo>
                    <a:pt x="19" y="46"/>
                  </a:lnTo>
                  <a:lnTo>
                    <a:pt x="27" y="46"/>
                  </a:lnTo>
                  <a:lnTo>
                    <a:pt x="31" y="46"/>
                  </a:lnTo>
                  <a:lnTo>
                    <a:pt x="35" y="42"/>
                  </a:lnTo>
                  <a:lnTo>
                    <a:pt x="39" y="38"/>
                  </a:lnTo>
                  <a:lnTo>
                    <a:pt x="39" y="31"/>
                  </a:lnTo>
                  <a:lnTo>
                    <a:pt x="39" y="15"/>
                  </a:lnTo>
                  <a:lnTo>
                    <a:pt x="35" y="8"/>
                  </a:lnTo>
                  <a:lnTo>
                    <a:pt x="31" y="4"/>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8" name="Google Shape;388;p25"/>
            <p:cNvSpPr/>
            <p:nvPr/>
          </p:nvSpPr>
          <p:spPr>
            <a:xfrm>
              <a:off x="3325812" y="4233862"/>
              <a:ext cx="66675" cy="122237"/>
            </a:xfrm>
            <a:custGeom>
              <a:avLst/>
              <a:gdLst/>
              <a:ahLst/>
              <a:cxnLst/>
              <a:rect l="l" t="t" r="r" b="b"/>
              <a:pathLst>
                <a:path w="42" h="77" extrusionOk="0">
                  <a:moveTo>
                    <a:pt x="19" y="31"/>
                  </a:moveTo>
                  <a:lnTo>
                    <a:pt x="19" y="65"/>
                  </a:lnTo>
                  <a:lnTo>
                    <a:pt x="19" y="69"/>
                  </a:lnTo>
                  <a:lnTo>
                    <a:pt x="19" y="73"/>
                  </a:lnTo>
                  <a:lnTo>
                    <a:pt x="23" y="77"/>
                  </a:lnTo>
                  <a:lnTo>
                    <a:pt x="30" y="77"/>
                  </a:lnTo>
                  <a:lnTo>
                    <a:pt x="0" y="77"/>
                  </a:lnTo>
                  <a:lnTo>
                    <a:pt x="4" y="77"/>
                  </a:lnTo>
                  <a:lnTo>
                    <a:pt x="4" y="73"/>
                  </a:lnTo>
                  <a:lnTo>
                    <a:pt x="7" y="73"/>
                  </a:lnTo>
                  <a:lnTo>
                    <a:pt x="7" y="69"/>
                  </a:lnTo>
                  <a:lnTo>
                    <a:pt x="7" y="65"/>
                  </a:lnTo>
                  <a:lnTo>
                    <a:pt x="7" y="31"/>
                  </a:lnTo>
                  <a:lnTo>
                    <a:pt x="0" y="31"/>
                  </a:lnTo>
                  <a:lnTo>
                    <a:pt x="0" y="27"/>
                  </a:lnTo>
                  <a:lnTo>
                    <a:pt x="7" y="27"/>
                  </a:lnTo>
                  <a:lnTo>
                    <a:pt x="7" y="23"/>
                  </a:lnTo>
                  <a:lnTo>
                    <a:pt x="7" y="19"/>
                  </a:lnTo>
                  <a:lnTo>
                    <a:pt x="11" y="12"/>
                  </a:lnTo>
                  <a:lnTo>
                    <a:pt x="15" y="8"/>
                  </a:lnTo>
                  <a:lnTo>
                    <a:pt x="19" y="4"/>
                  </a:lnTo>
                  <a:lnTo>
                    <a:pt x="23" y="0"/>
                  </a:lnTo>
                  <a:lnTo>
                    <a:pt x="30" y="0"/>
                  </a:lnTo>
                  <a:lnTo>
                    <a:pt x="34" y="0"/>
                  </a:lnTo>
                  <a:lnTo>
                    <a:pt x="38" y="4"/>
                  </a:lnTo>
                  <a:lnTo>
                    <a:pt x="42" y="8"/>
                  </a:lnTo>
                  <a:lnTo>
                    <a:pt x="42" y="12"/>
                  </a:lnTo>
                  <a:lnTo>
                    <a:pt x="38" y="12"/>
                  </a:lnTo>
                  <a:lnTo>
                    <a:pt x="38" y="16"/>
                  </a:lnTo>
                  <a:lnTo>
                    <a:pt x="34" y="12"/>
                  </a:lnTo>
                  <a:lnTo>
                    <a:pt x="30" y="8"/>
                  </a:lnTo>
                  <a:lnTo>
                    <a:pt x="30" y="4"/>
                  </a:lnTo>
                  <a:lnTo>
                    <a:pt x="27" y="4"/>
                  </a:lnTo>
                  <a:lnTo>
                    <a:pt x="23" y="4"/>
                  </a:lnTo>
                  <a:lnTo>
                    <a:pt x="19" y="4"/>
                  </a:lnTo>
                  <a:lnTo>
                    <a:pt x="19" y="8"/>
                  </a:lnTo>
                  <a:lnTo>
                    <a:pt x="19" y="16"/>
                  </a:lnTo>
                  <a:lnTo>
                    <a:pt x="19" y="23"/>
                  </a:lnTo>
                  <a:lnTo>
                    <a:pt x="19" y="27"/>
                  </a:lnTo>
                  <a:lnTo>
                    <a:pt x="30" y="27"/>
                  </a:lnTo>
                  <a:lnTo>
                    <a:pt x="30" y="31"/>
                  </a:lnTo>
                  <a:lnTo>
                    <a:pt x="19"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9" name="Google Shape;389;p25"/>
            <p:cNvSpPr/>
            <p:nvPr/>
          </p:nvSpPr>
          <p:spPr>
            <a:xfrm>
              <a:off x="3422650" y="4240212"/>
              <a:ext cx="85725" cy="115887"/>
            </a:xfrm>
            <a:custGeom>
              <a:avLst/>
              <a:gdLst/>
              <a:ahLst/>
              <a:cxnLst/>
              <a:rect l="l" t="t" r="r" b="b"/>
              <a:pathLst>
                <a:path w="54" h="73" extrusionOk="0">
                  <a:moveTo>
                    <a:pt x="19" y="38"/>
                  </a:moveTo>
                  <a:lnTo>
                    <a:pt x="19" y="61"/>
                  </a:lnTo>
                  <a:lnTo>
                    <a:pt x="19" y="65"/>
                  </a:lnTo>
                  <a:lnTo>
                    <a:pt x="23" y="69"/>
                  </a:lnTo>
                  <a:lnTo>
                    <a:pt x="23" y="73"/>
                  </a:lnTo>
                  <a:lnTo>
                    <a:pt x="27" y="73"/>
                  </a:lnTo>
                  <a:lnTo>
                    <a:pt x="31" y="73"/>
                  </a:lnTo>
                  <a:lnTo>
                    <a:pt x="0" y="73"/>
                  </a:lnTo>
                  <a:lnTo>
                    <a:pt x="4" y="73"/>
                  </a:lnTo>
                  <a:lnTo>
                    <a:pt x="8" y="69"/>
                  </a:lnTo>
                  <a:lnTo>
                    <a:pt x="8" y="65"/>
                  </a:lnTo>
                  <a:lnTo>
                    <a:pt x="8" y="61"/>
                  </a:lnTo>
                  <a:lnTo>
                    <a:pt x="8" y="12"/>
                  </a:lnTo>
                  <a:lnTo>
                    <a:pt x="8" y="8"/>
                  </a:lnTo>
                  <a:lnTo>
                    <a:pt x="8" y="4"/>
                  </a:lnTo>
                  <a:lnTo>
                    <a:pt x="4" y="0"/>
                  </a:lnTo>
                  <a:lnTo>
                    <a:pt x="0" y="0"/>
                  </a:lnTo>
                  <a:lnTo>
                    <a:pt x="27" y="0"/>
                  </a:lnTo>
                  <a:lnTo>
                    <a:pt x="35" y="0"/>
                  </a:lnTo>
                  <a:lnTo>
                    <a:pt x="42" y="0"/>
                  </a:lnTo>
                  <a:lnTo>
                    <a:pt x="46" y="4"/>
                  </a:lnTo>
                  <a:lnTo>
                    <a:pt x="50" y="8"/>
                  </a:lnTo>
                  <a:lnTo>
                    <a:pt x="54" y="15"/>
                  </a:lnTo>
                  <a:lnTo>
                    <a:pt x="54" y="19"/>
                  </a:lnTo>
                  <a:lnTo>
                    <a:pt x="54" y="27"/>
                  </a:lnTo>
                  <a:lnTo>
                    <a:pt x="50" y="35"/>
                  </a:lnTo>
                  <a:lnTo>
                    <a:pt x="42" y="38"/>
                  </a:lnTo>
                  <a:lnTo>
                    <a:pt x="31" y="38"/>
                  </a:lnTo>
                  <a:lnTo>
                    <a:pt x="27" y="38"/>
                  </a:lnTo>
                  <a:lnTo>
                    <a:pt x="23" y="38"/>
                  </a:lnTo>
                  <a:lnTo>
                    <a:pt x="19" y="38"/>
                  </a:lnTo>
                  <a:close/>
                  <a:moveTo>
                    <a:pt x="19" y="35"/>
                  </a:moveTo>
                  <a:lnTo>
                    <a:pt x="23" y="35"/>
                  </a:lnTo>
                  <a:lnTo>
                    <a:pt x="27" y="35"/>
                  </a:lnTo>
                  <a:lnTo>
                    <a:pt x="35" y="35"/>
                  </a:lnTo>
                  <a:lnTo>
                    <a:pt x="38" y="31"/>
                  </a:lnTo>
                  <a:lnTo>
                    <a:pt x="42" y="27"/>
                  </a:lnTo>
                  <a:lnTo>
                    <a:pt x="42" y="19"/>
                  </a:lnTo>
                  <a:lnTo>
                    <a:pt x="42" y="15"/>
                  </a:lnTo>
                  <a:lnTo>
                    <a:pt x="42" y="12"/>
                  </a:lnTo>
                  <a:lnTo>
                    <a:pt x="38" y="8"/>
                  </a:lnTo>
                  <a:lnTo>
                    <a:pt x="35" y="4"/>
                  </a:lnTo>
                  <a:lnTo>
                    <a:pt x="31" y="4"/>
                  </a:lnTo>
                  <a:lnTo>
                    <a:pt x="27" y="4"/>
                  </a:lnTo>
                  <a:lnTo>
                    <a:pt x="23" y="4"/>
                  </a:lnTo>
                  <a:lnTo>
                    <a:pt x="19" y="4"/>
                  </a:lnTo>
                  <a:lnTo>
                    <a:pt x="19" y="3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0" name="Google Shape;390;p25"/>
            <p:cNvSpPr/>
            <p:nvPr/>
          </p:nvSpPr>
          <p:spPr>
            <a:xfrm>
              <a:off x="3519487" y="4240212"/>
              <a:ext cx="115887" cy="115887"/>
            </a:xfrm>
            <a:custGeom>
              <a:avLst/>
              <a:gdLst/>
              <a:ahLst/>
              <a:cxnLst/>
              <a:rect l="l" t="t" r="r" b="b"/>
              <a:pathLst>
                <a:path w="73" h="73" extrusionOk="0">
                  <a:moveTo>
                    <a:pt x="73" y="73"/>
                  </a:moveTo>
                  <a:lnTo>
                    <a:pt x="54" y="73"/>
                  </a:lnTo>
                  <a:lnTo>
                    <a:pt x="27" y="38"/>
                  </a:lnTo>
                  <a:lnTo>
                    <a:pt x="23" y="38"/>
                  </a:lnTo>
                  <a:lnTo>
                    <a:pt x="20" y="38"/>
                  </a:lnTo>
                  <a:lnTo>
                    <a:pt x="20" y="61"/>
                  </a:lnTo>
                  <a:lnTo>
                    <a:pt x="20" y="65"/>
                  </a:lnTo>
                  <a:lnTo>
                    <a:pt x="20" y="69"/>
                  </a:lnTo>
                  <a:lnTo>
                    <a:pt x="23" y="73"/>
                  </a:lnTo>
                  <a:lnTo>
                    <a:pt x="27" y="73"/>
                  </a:lnTo>
                  <a:lnTo>
                    <a:pt x="31" y="73"/>
                  </a:lnTo>
                  <a:lnTo>
                    <a:pt x="0" y="73"/>
                  </a:lnTo>
                  <a:lnTo>
                    <a:pt x="4" y="73"/>
                  </a:lnTo>
                  <a:lnTo>
                    <a:pt x="8" y="69"/>
                  </a:lnTo>
                  <a:lnTo>
                    <a:pt x="8" y="65"/>
                  </a:lnTo>
                  <a:lnTo>
                    <a:pt x="8" y="61"/>
                  </a:lnTo>
                  <a:lnTo>
                    <a:pt x="8" y="12"/>
                  </a:lnTo>
                  <a:lnTo>
                    <a:pt x="8" y="8"/>
                  </a:lnTo>
                  <a:lnTo>
                    <a:pt x="8" y="4"/>
                  </a:lnTo>
                  <a:lnTo>
                    <a:pt x="4" y="0"/>
                  </a:lnTo>
                  <a:lnTo>
                    <a:pt x="0" y="0"/>
                  </a:lnTo>
                  <a:lnTo>
                    <a:pt x="27" y="0"/>
                  </a:lnTo>
                  <a:lnTo>
                    <a:pt x="35" y="0"/>
                  </a:lnTo>
                  <a:lnTo>
                    <a:pt x="43" y="0"/>
                  </a:lnTo>
                  <a:lnTo>
                    <a:pt x="47" y="4"/>
                  </a:lnTo>
                  <a:lnTo>
                    <a:pt x="54" y="8"/>
                  </a:lnTo>
                  <a:lnTo>
                    <a:pt x="54" y="12"/>
                  </a:lnTo>
                  <a:lnTo>
                    <a:pt x="58" y="19"/>
                  </a:lnTo>
                  <a:lnTo>
                    <a:pt x="54" y="23"/>
                  </a:lnTo>
                  <a:lnTo>
                    <a:pt x="50" y="31"/>
                  </a:lnTo>
                  <a:lnTo>
                    <a:pt x="47" y="35"/>
                  </a:lnTo>
                  <a:lnTo>
                    <a:pt x="39" y="35"/>
                  </a:lnTo>
                  <a:lnTo>
                    <a:pt x="54" y="58"/>
                  </a:lnTo>
                  <a:lnTo>
                    <a:pt x="58" y="65"/>
                  </a:lnTo>
                  <a:lnTo>
                    <a:pt x="62" y="69"/>
                  </a:lnTo>
                  <a:lnTo>
                    <a:pt x="70" y="69"/>
                  </a:lnTo>
                  <a:lnTo>
                    <a:pt x="73" y="73"/>
                  </a:lnTo>
                  <a:close/>
                  <a:moveTo>
                    <a:pt x="20" y="35"/>
                  </a:moveTo>
                  <a:lnTo>
                    <a:pt x="20" y="35"/>
                  </a:lnTo>
                  <a:lnTo>
                    <a:pt x="23" y="35"/>
                  </a:lnTo>
                  <a:lnTo>
                    <a:pt x="31" y="35"/>
                  </a:lnTo>
                  <a:lnTo>
                    <a:pt x="39" y="31"/>
                  </a:lnTo>
                  <a:lnTo>
                    <a:pt x="43" y="27"/>
                  </a:lnTo>
                  <a:lnTo>
                    <a:pt x="43" y="19"/>
                  </a:lnTo>
                  <a:lnTo>
                    <a:pt x="43" y="12"/>
                  </a:lnTo>
                  <a:lnTo>
                    <a:pt x="39" y="8"/>
                  </a:lnTo>
                  <a:lnTo>
                    <a:pt x="35" y="4"/>
                  </a:lnTo>
                  <a:lnTo>
                    <a:pt x="27" y="4"/>
                  </a:lnTo>
                  <a:lnTo>
                    <a:pt x="23" y="4"/>
                  </a:lnTo>
                  <a:lnTo>
                    <a:pt x="20" y="4"/>
                  </a:lnTo>
                  <a:lnTo>
                    <a:pt x="20" y="3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1" name="Google Shape;391;p25"/>
            <p:cNvSpPr/>
            <p:nvPr/>
          </p:nvSpPr>
          <p:spPr>
            <a:xfrm>
              <a:off x="3727450" y="4300537"/>
              <a:ext cx="66675" cy="128587"/>
            </a:xfrm>
            <a:custGeom>
              <a:avLst/>
              <a:gdLst/>
              <a:ahLst/>
              <a:cxnLst/>
              <a:rect l="l" t="t" r="r" b="b"/>
              <a:pathLst>
                <a:path w="42" h="81" extrusionOk="0">
                  <a:moveTo>
                    <a:pt x="19" y="35"/>
                  </a:moveTo>
                  <a:lnTo>
                    <a:pt x="19" y="66"/>
                  </a:lnTo>
                  <a:lnTo>
                    <a:pt x="19" y="73"/>
                  </a:lnTo>
                  <a:lnTo>
                    <a:pt x="19" y="77"/>
                  </a:lnTo>
                  <a:lnTo>
                    <a:pt x="23" y="77"/>
                  </a:lnTo>
                  <a:lnTo>
                    <a:pt x="27" y="77"/>
                  </a:lnTo>
                  <a:lnTo>
                    <a:pt x="31" y="77"/>
                  </a:lnTo>
                  <a:lnTo>
                    <a:pt x="31" y="81"/>
                  </a:lnTo>
                  <a:lnTo>
                    <a:pt x="0" y="81"/>
                  </a:lnTo>
                  <a:lnTo>
                    <a:pt x="0" y="77"/>
                  </a:lnTo>
                  <a:lnTo>
                    <a:pt x="4" y="77"/>
                  </a:lnTo>
                  <a:lnTo>
                    <a:pt x="8" y="77"/>
                  </a:lnTo>
                  <a:lnTo>
                    <a:pt x="8" y="73"/>
                  </a:lnTo>
                  <a:lnTo>
                    <a:pt x="8" y="69"/>
                  </a:lnTo>
                  <a:lnTo>
                    <a:pt x="8" y="66"/>
                  </a:lnTo>
                  <a:lnTo>
                    <a:pt x="8" y="35"/>
                  </a:lnTo>
                  <a:lnTo>
                    <a:pt x="0" y="35"/>
                  </a:lnTo>
                  <a:lnTo>
                    <a:pt x="0" y="31"/>
                  </a:lnTo>
                  <a:lnTo>
                    <a:pt x="8" y="31"/>
                  </a:lnTo>
                  <a:lnTo>
                    <a:pt x="8" y="27"/>
                  </a:lnTo>
                  <a:lnTo>
                    <a:pt x="11" y="20"/>
                  </a:lnTo>
                  <a:lnTo>
                    <a:pt x="11" y="16"/>
                  </a:lnTo>
                  <a:lnTo>
                    <a:pt x="15" y="8"/>
                  </a:lnTo>
                  <a:lnTo>
                    <a:pt x="19" y="4"/>
                  </a:lnTo>
                  <a:lnTo>
                    <a:pt x="23" y="4"/>
                  </a:lnTo>
                  <a:lnTo>
                    <a:pt x="31" y="0"/>
                  </a:lnTo>
                  <a:lnTo>
                    <a:pt x="34" y="4"/>
                  </a:lnTo>
                  <a:lnTo>
                    <a:pt x="42" y="4"/>
                  </a:lnTo>
                  <a:lnTo>
                    <a:pt x="42" y="8"/>
                  </a:lnTo>
                  <a:lnTo>
                    <a:pt x="42" y="12"/>
                  </a:lnTo>
                  <a:lnTo>
                    <a:pt x="42" y="16"/>
                  </a:lnTo>
                  <a:lnTo>
                    <a:pt x="38" y="16"/>
                  </a:lnTo>
                  <a:lnTo>
                    <a:pt x="34" y="12"/>
                  </a:lnTo>
                  <a:lnTo>
                    <a:pt x="31" y="8"/>
                  </a:lnTo>
                  <a:lnTo>
                    <a:pt x="27" y="4"/>
                  </a:lnTo>
                  <a:lnTo>
                    <a:pt x="23" y="4"/>
                  </a:lnTo>
                  <a:lnTo>
                    <a:pt x="23" y="8"/>
                  </a:lnTo>
                  <a:lnTo>
                    <a:pt x="19" y="8"/>
                  </a:lnTo>
                  <a:lnTo>
                    <a:pt x="19" y="12"/>
                  </a:lnTo>
                  <a:lnTo>
                    <a:pt x="19" y="16"/>
                  </a:lnTo>
                  <a:lnTo>
                    <a:pt x="19" y="27"/>
                  </a:lnTo>
                  <a:lnTo>
                    <a:pt x="19" y="31"/>
                  </a:lnTo>
                  <a:lnTo>
                    <a:pt x="31" y="31"/>
                  </a:lnTo>
                  <a:lnTo>
                    <a:pt x="31" y="35"/>
                  </a:lnTo>
                  <a:lnTo>
                    <a:pt x="19" y="3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2" name="Google Shape;392;p25"/>
            <p:cNvSpPr/>
            <p:nvPr/>
          </p:nvSpPr>
          <p:spPr>
            <a:xfrm>
              <a:off x="3781425" y="4343400"/>
              <a:ext cx="68262" cy="85725"/>
            </a:xfrm>
            <a:custGeom>
              <a:avLst/>
              <a:gdLst/>
              <a:ahLst/>
              <a:cxnLst/>
              <a:rect l="l" t="t" r="r" b="b"/>
              <a:pathLst>
                <a:path w="43" h="54" extrusionOk="0">
                  <a:moveTo>
                    <a:pt x="8" y="19"/>
                  </a:moveTo>
                  <a:lnTo>
                    <a:pt x="12" y="31"/>
                  </a:lnTo>
                  <a:lnTo>
                    <a:pt x="16" y="39"/>
                  </a:lnTo>
                  <a:lnTo>
                    <a:pt x="20" y="42"/>
                  </a:lnTo>
                  <a:lnTo>
                    <a:pt x="27" y="42"/>
                  </a:lnTo>
                  <a:lnTo>
                    <a:pt x="31" y="42"/>
                  </a:lnTo>
                  <a:lnTo>
                    <a:pt x="35" y="42"/>
                  </a:lnTo>
                  <a:lnTo>
                    <a:pt x="39" y="39"/>
                  </a:lnTo>
                  <a:lnTo>
                    <a:pt x="43" y="31"/>
                  </a:lnTo>
                  <a:lnTo>
                    <a:pt x="43" y="35"/>
                  </a:lnTo>
                  <a:lnTo>
                    <a:pt x="43" y="42"/>
                  </a:lnTo>
                  <a:lnTo>
                    <a:pt x="35" y="46"/>
                  </a:lnTo>
                  <a:lnTo>
                    <a:pt x="31" y="54"/>
                  </a:lnTo>
                  <a:lnTo>
                    <a:pt x="23" y="54"/>
                  </a:lnTo>
                  <a:lnTo>
                    <a:pt x="16" y="50"/>
                  </a:lnTo>
                  <a:lnTo>
                    <a:pt x="8" y="46"/>
                  </a:lnTo>
                  <a:lnTo>
                    <a:pt x="4" y="39"/>
                  </a:lnTo>
                  <a:lnTo>
                    <a:pt x="0" y="27"/>
                  </a:lnTo>
                  <a:lnTo>
                    <a:pt x="4" y="16"/>
                  </a:lnTo>
                  <a:lnTo>
                    <a:pt x="8" y="8"/>
                  </a:lnTo>
                  <a:lnTo>
                    <a:pt x="16" y="4"/>
                  </a:lnTo>
                  <a:lnTo>
                    <a:pt x="23" y="0"/>
                  </a:lnTo>
                  <a:lnTo>
                    <a:pt x="31" y="4"/>
                  </a:lnTo>
                  <a:lnTo>
                    <a:pt x="39" y="8"/>
                  </a:lnTo>
                  <a:lnTo>
                    <a:pt x="43" y="12"/>
                  </a:lnTo>
                  <a:lnTo>
                    <a:pt x="43" y="19"/>
                  </a:lnTo>
                  <a:lnTo>
                    <a:pt x="8" y="19"/>
                  </a:lnTo>
                  <a:close/>
                  <a:moveTo>
                    <a:pt x="8" y="19"/>
                  </a:moveTo>
                  <a:lnTo>
                    <a:pt x="31" y="19"/>
                  </a:lnTo>
                  <a:lnTo>
                    <a:pt x="31" y="16"/>
                  </a:lnTo>
                  <a:lnTo>
                    <a:pt x="31" y="12"/>
                  </a:lnTo>
                  <a:lnTo>
                    <a:pt x="27" y="8"/>
                  </a:lnTo>
                  <a:lnTo>
                    <a:pt x="23" y="4"/>
                  </a:lnTo>
                  <a:lnTo>
                    <a:pt x="20" y="4"/>
                  </a:lnTo>
                  <a:lnTo>
                    <a:pt x="16" y="8"/>
                  </a:lnTo>
                  <a:lnTo>
                    <a:pt x="12" y="8"/>
                  </a:lnTo>
                  <a:lnTo>
                    <a:pt x="12" y="12"/>
                  </a:lnTo>
                  <a:lnTo>
                    <a:pt x="8" y="1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3" name="Google Shape;393;p25"/>
            <p:cNvSpPr/>
            <p:nvPr/>
          </p:nvSpPr>
          <p:spPr>
            <a:xfrm>
              <a:off x="3860800" y="4343400"/>
              <a:ext cx="73025" cy="85725"/>
            </a:xfrm>
            <a:custGeom>
              <a:avLst/>
              <a:gdLst/>
              <a:ahLst/>
              <a:cxnLst/>
              <a:rect l="l" t="t" r="r" b="b"/>
              <a:pathLst>
                <a:path w="46" h="54" extrusionOk="0">
                  <a:moveTo>
                    <a:pt x="27" y="46"/>
                  </a:moveTo>
                  <a:lnTo>
                    <a:pt x="23" y="50"/>
                  </a:lnTo>
                  <a:lnTo>
                    <a:pt x="19" y="54"/>
                  </a:lnTo>
                  <a:lnTo>
                    <a:pt x="16" y="54"/>
                  </a:lnTo>
                  <a:lnTo>
                    <a:pt x="12" y="54"/>
                  </a:lnTo>
                  <a:lnTo>
                    <a:pt x="8" y="54"/>
                  </a:lnTo>
                  <a:lnTo>
                    <a:pt x="4" y="50"/>
                  </a:lnTo>
                  <a:lnTo>
                    <a:pt x="0" y="46"/>
                  </a:lnTo>
                  <a:lnTo>
                    <a:pt x="0" y="42"/>
                  </a:lnTo>
                  <a:lnTo>
                    <a:pt x="0" y="39"/>
                  </a:lnTo>
                  <a:lnTo>
                    <a:pt x="4" y="35"/>
                  </a:lnTo>
                  <a:lnTo>
                    <a:pt x="4" y="31"/>
                  </a:lnTo>
                  <a:lnTo>
                    <a:pt x="12" y="27"/>
                  </a:lnTo>
                  <a:lnTo>
                    <a:pt x="19" y="23"/>
                  </a:lnTo>
                  <a:lnTo>
                    <a:pt x="27" y="19"/>
                  </a:lnTo>
                  <a:lnTo>
                    <a:pt x="27" y="12"/>
                  </a:lnTo>
                  <a:lnTo>
                    <a:pt x="27" y="8"/>
                  </a:lnTo>
                  <a:lnTo>
                    <a:pt x="23" y="4"/>
                  </a:lnTo>
                  <a:lnTo>
                    <a:pt x="19" y="4"/>
                  </a:lnTo>
                  <a:lnTo>
                    <a:pt x="16" y="4"/>
                  </a:lnTo>
                  <a:lnTo>
                    <a:pt x="16" y="8"/>
                  </a:lnTo>
                  <a:lnTo>
                    <a:pt x="12" y="8"/>
                  </a:lnTo>
                  <a:lnTo>
                    <a:pt x="12" y="12"/>
                  </a:lnTo>
                  <a:lnTo>
                    <a:pt x="12" y="16"/>
                  </a:lnTo>
                  <a:lnTo>
                    <a:pt x="12" y="19"/>
                  </a:lnTo>
                  <a:lnTo>
                    <a:pt x="8" y="19"/>
                  </a:lnTo>
                  <a:lnTo>
                    <a:pt x="4" y="19"/>
                  </a:lnTo>
                  <a:lnTo>
                    <a:pt x="4" y="16"/>
                  </a:lnTo>
                  <a:lnTo>
                    <a:pt x="4" y="12"/>
                  </a:lnTo>
                  <a:lnTo>
                    <a:pt x="8" y="4"/>
                  </a:lnTo>
                  <a:lnTo>
                    <a:pt x="16" y="4"/>
                  </a:lnTo>
                  <a:lnTo>
                    <a:pt x="23" y="0"/>
                  </a:lnTo>
                  <a:lnTo>
                    <a:pt x="27" y="4"/>
                  </a:lnTo>
                  <a:lnTo>
                    <a:pt x="31" y="4"/>
                  </a:lnTo>
                  <a:lnTo>
                    <a:pt x="35" y="8"/>
                  </a:lnTo>
                  <a:lnTo>
                    <a:pt x="39" y="8"/>
                  </a:lnTo>
                  <a:lnTo>
                    <a:pt x="39" y="12"/>
                  </a:lnTo>
                  <a:lnTo>
                    <a:pt x="39" y="19"/>
                  </a:lnTo>
                  <a:lnTo>
                    <a:pt x="39" y="35"/>
                  </a:lnTo>
                  <a:lnTo>
                    <a:pt x="39" y="42"/>
                  </a:lnTo>
                  <a:lnTo>
                    <a:pt x="39" y="46"/>
                  </a:lnTo>
                  <a:lnTo>
                    <a:pt x="42" y="46"/>
                  </a:lnTo>
                  <a:lnTo>
                    <a:pt x="46" y="42"/>
                  </a:lnTo>
                  <a:lnTo>
                    <a:pt x="46" y="46"/>
                  </a:lnTo>
                  <a:lnTo>
                    <a:pt x="39" y="50"/>
                  </a:lnTo>
                  <a:lnTo>
                    <a:pt x="35" y="54"/>
                  </a:lnTo>
                  <a:lnTo>
                    <a:pt x="31" y="54"/>
                  </a:lnTo>
                  <a:lnTo>
                    <a:pt x="31" y="50"/>
                  </a:lnTo>
                  <a:lnTo>
                    <a:pt x="27" y="46"/>
                  </a:lnTo>
                  <a:close/>
                  <a:moveTo>
                    <a:pt x="27" y="42"/>
                  </a:moveTo>
                  <a:lnTo>
                    <a:pt x="27" y="23"/>
                  </a:lnTo>
                  <a:lnTo>
                    <a:pt x="23" y="27"/>
                  </a:lnTo>
                  <a:lnTo>
                    <a:pt x="19" y="27"/>
                  </a:lnTo>
                  <a:lnTo>
                    <a:pt x="16" y="31"/>
                  </a:lnTo>
                  <a:lnTo>
                    <a:pt x="12" y="31"/>
                  </a:lnTo>
                  <a:lnTo>
                    <a:pt x="12" y="35"/>
                  </a:lnTo>
                  <a:lnTo>
                    <a:pt x="12" y="39"/>
                  </a:lnTo>
                  <a:lnTo>
                    <a:pt x="12" y="42"/>
                  </a:lnTo>
                  <a:lnTo>
                    <a:pt x="16" y="46"/>
                  </a:lnTo>
                  <a:lnTo>
                    <a:pt x="19" y="46"/>
                  </a:lnTo>
                  <a:lnTo>
                    <a:pt x="23" y="46"/>
                  </a:lnTo>
                  <a:lnTo>
                    <a:pt x="27" y="4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4" name="Google Shape;394;p25"/>
            <p:cNvSpPr/>
            <p:nvPr/>
          </p:nvSpPr>
          <p:spPr>
            <a:xfrm>
              <a:off x="3933825" y="4319587"/>
              <a:ext cx="49212" cy="109537"/>
            </a:xfrm>
            <a:custGeom>
              <a:avLst/>
              <a:gdLst/>
              <a:ahLst/>
              <a:cxnLst/>
              <a:rect l="l" t="t" r="r" b="b"/>
              <a:pathLst>
                <a:path w="31" h="69" extrusionOk="0">
                  <a:moveTo>
                    <a:pt x="19" y="0"/>
                  </a:moveTo>
                  <a:lnTo>
                    <a:pt x="19" y="19"/>
                  </a:lnTo>
                  <a:lnTo>
                    <a:pt x="31" y="19"/>
                  </a:lnTo>
                  <a:lnTo>
                    <a:pt x="31" y="23"/>
                  </a:lnTo>
                  <a:lnTo>
                    <a:pt x="19" y="23"/>
                  </a:lnTo>
                  <a:lnTo>
                    <a:pt x="19" y="54"/>
                  </a:lnTo>
                  <a:lnTo>
                    <a:pt x="19" y="57"/>
                  </a:lnTo>
                  <a:lnTo>
                    <a:pt x="19" y="61"/>
                  </a:lnTo>
                  <a:lnTo>
                    <a:pt x="23" y="61"/>
                  </a:lnTo>
                  <a:lnTo>
                    <a:pt x="27" y="61"/>
                  </a:lnTo>
                  <a:lnTo>
                    <a:pt x="31" y="57"/>
                  </a:lnTo>
                  <a:lnTo>
                    <a:pt x="31" y="61"/>
                  </a:lnTo>
                  <a:lnTo>
                    <a:pt x="27" y="65"/>
                  </a:lnTo>
                  <a:lnTo>
                    <a:pt x="23" y="69"/>
                  </a:lnTo>
                  <a:lnTo>
                    <a:pt x="19" y="69"/>
                  </a:lnTo>
                  <a:lnTo>
                    <a:pt x="16" y="69"/>
                  </a:lnTo>
                  <a:lnTo>
                    <a:pt x="12" y="65"/>
                  </a:lnTo>
                  <a:lnTo>
                    <a:pt x="12" y="61"/>
                  </a:lnTo>
                  <a:lnTo>
                    <a:pt x="8" y="61"/>
                  </a:lnTo>
                  <a:lnTo>
                    <a:pt x="8" y="54"/>
                  </a:lnTo>
                  <a:lnTo>
                    <a:pt x="8" y="23"/>
                  </a:lnTo>
                  <a:lnTo>
                    <a:pt x="0" y="23"/>
                  </a:lnTo>
                  <a:lnTo>
                    <a:pt x="0" y="19"/>
                  </a:lnTo>
                  <a:lnTo>
                    <a:pt x="4" y="19"/>
                  </a:lnTo>
                  <a:lnTo>
                    <a:pt x="8" y="15"/>
                  </a:lnTo>
                  <a:lnTo>
                    <a:pt x="12" y="11"/>
                  </a:lnTo>
                  <a:lnTo>
                    <a:pt x="12" y="8"/>
                  </a:lnTo>
                  <a:lnTo>
                    <a:pt x="16" y="8"/>
                  </a:lnTo>
                  <a:lnTo>
                    <a:pt x="16" y="0"/>
                  </a:lnTo>
                  <a:lnTo>
                    <a:pt x="1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5" name="Google Shape;395;p25"/>
            <p:cNvSpPr/>
            <p:nvPr/>
          </p:nvSpPr>
          <p:spPr>
            <a:xfrm>
              <a:off x="3989387" y="4349750"/>
              <a:ext cx="79375" cy="79375"/>
            </a:xfrm>
            <a:custGeom>
              <a:avLst/>
              <a:gdLst/>
              <a:ahLst/>
              <a:cxnLst/>
              <a:rect l="l" t="t" r="r" b="b"/>
              <a:pathLst>
                <a:path w="50" h="50" extrusionOk="0">
                  <a:moveTo>
                    <a:pt x="46" y="0"/>
                  </a:moveTo>
                  <a:lnTo>
                    <a:pt x="46" y="27"/>
                  </a:lnTo>
                  <a:lnTo>
                    <a:pt x="46" y="35"/>
                  </a:lnTo>
                  <a:lnTo>
                    <a:pt x="46" y="38"/>
                  </a:lnTo>
                  <a:lnTo>
                    <a:pt x="46" y="42"/>
                  </a:lnTo>
                  <a:lnTo>
                    <a:pt x="50" y="42"/>
                  </a:lnTo>
                  <a:lnTo>
                    <a:pt x="38" y="50"/>
                  </a:lnTo>
                  <a:lnTo>
                    <a:pt x="34" y="50"/>
                  </a:lnTo>
                  <a:lnTo>
                    <a:pt x="34" y="38"/>
                  </a:lnTo>
                  <a:lnTo>
                    <a:pt x="30" y="46"/>
                  </a:lnTo>
                  <a:lnTo>
                    <a:pt x="27" y="46"/>
                  </a:lnTo>
                  <a:lnTo>
                    <a:pt x="23" y="50"/>
                  </a:lnTo>
                  <a:lnTo>
                    <a:pt x="19" y="50"/>
                  </a:lnTo>
                  <a:lnTo>
                    <a:pt x="15" y="50"/>
                  </a:lnTo>
                  <a:lnTo>
                    <a:pt x="11" y="46"/>
                  </a:lnTo>
                  <a:lnTo>
                    <a:pt x="7" y="46"/>
                  </a:lnTo>
                  <a:lnTo>
                    <a:pt x="7" y="42"/>
                  </a:lnTo>
                  <a:lnTo>
                    <a:pt x="7" y="35"/>
                  </a:lnTo>
                  <a:lnTo>
                    <a:pt x="4" y="31"/>
                  </a:lnTo>
                  <a:lnTo>
                    <a:pt x="4" y="8"/>
                  </a:lnTo>
                  <a:lnTo>
                    <a:pt x="4" y="4"/>
                  </a:lnTo>
                  <a:lnTo>
                    <a:pt x="4" y="0"/>
                  </a:lnTo>
                  <a:lnTo>
                    <a:pt x="0" y="0"/>
                  </a:lnTo>
                  <a:lnTo>
                    <a:pt x="15" y="0"/>
                  </a:lnTo>
                  <a:lnTo>
                    <a:pt x="15" y="31"/>
                  </a:lnTo>
                  <a:lnTo>
                    <a:pt x="15" y="38"/>
                  </a:lnTo>
                  <a:lnTo>
                    <a:pt x="15" y="42"/>
                  </a:lnTo>
                  <a:lnTo>
                    <a:pt x="19" y="42"/>
                  </a:lnTo>
                  <a:lnTo>
                    <a:pt x="23" y="42"/>
                  </a:lnTo>
                  <a:lnTo>
                    <a:pt x="27" y="42"/>
                  </a:lnTo>
                  <a:lnTo>
                    <a:pt x="30" y="38"/>
                  </a:lnTo>
                  <a:lnTo>
                    <a:pt x="34" y="35"/>
                  </a:lnTo>
                  <a:lnTo>
                    <a:pt x="34" y="8"/>
                  </a:lnTo>
                  <a:lnTo>
                    <a:pt x="34" y="4"/>
                  </a:lnTo>
                  <a:lnTo>
                    <a:pt x="34" y="0"/>
                  </a:lnTo>
                  <a:lnTo>
                    <a:pt x="30" y="0"/>
                  </a:lnTo>
                  <a:lnTo>
                    <a:pt x="27" y="0"/>
                  </a:lnTo>
                  <a:lnTo>
                    <a:pt x="4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6" name="Google Shape;396;p25"/>
            <p:cNvSpPr/>
            <p:nvPr/>
          </p:nvSpPr>
          <p:spPr>
            <a:xfrm>
              <a:off x="4073525" y="4343400"/>
              <a:ext cx="55562" cy="85725"/>
            </a:xfrm>
            <a:custGeom>
              <a:avLst/>
              <a:gdLst/>
              <a:ahLst/>
              <a:cxnLst/>
              <a:rect l="l" t="t" r="r" b="b"/>
              <a:pathLst>
                <a:path w="35" h="54" extrusionOk="0">
                  <a:moveTo>
                    <a:pt x="16" y="0"/>
                  </a:moveTo>
                  <a:lnTo>
                    <a:pt x="16" y="16"/>
                  </a:lnTo>
                  <a:lnTo>
                    <a:pt x="23" y="4"/>
                  </a:lnTo>
                  <a:lnTo>
                    <a:pt x="31" y="0"/>
                  </a:lnTo>
                  <a:lnTo>
                    <a:pt x="31" y="4"/>
                  </a:lnTo>
                  <a:lnTo>
                    <a:pt x="35" y="4"/>
                  </a:lnTo>
                  <a:lnTo>
                    <a:pt x="35" y="8"/>
                  </a:lnTo>
                  <a:lnTo>
                    <a:pt x="35" y="12"/>
                  </a:lnTo>
                  <a:lnTo>
                    <a:pt x="35" y="16"/>
                  </a:lnTo>
                  <a:lnTo>
                    <a:pt x="31" y="16"/>
                  </a:lnTo>
                  <a:lnTo>
                    <a:pt x="27" y="12"/>
                  </a:lnTo>
                  <a:lnTo>
                    <a:pt x="23" y="8"/>
                  </a:lnTo>
                  <a:lnTo>
                    <a:pt x="23" y="12"/>
                  </a:lnTo>
                  <a:lnTo>
                    <a:pt x="20" y="16"/>
                  </a:lnTo>
                  <a:lnTo>
                    <a:pt x="16" y="19"/>
                  </a:lnTo>
                  <a:lnTo>
                    <a:pt x="16" y="42"/>
                  </a:lnTo>
                  <a:lnTo>
                    <a:pt x="16" y="46"/>
                  </a:lnTo>
                  <a:lnTo>
                    <a:pt x="20" y="46"/>
                  </a:lnTo>
                  <a:lnTo>
                    <a:pt x="20" y="50"/>
                  </a:lnTo>
                  <a:lnTo>
                    <a:pt x="23" y="50"/>
                  </a:lnTo>
                  <a:lnTo>
                    <a:pt x="27" y="50"/>
                  </a:lnTo>
                  <a:lnTo>
                    <a:pt x="27" y="54"/>
                  </a:lnTo>
                  <a:lnTo>
                    <a:pt x="0" y="54"/>
                  </a:lnTo>
                  <a:lnTo>
                    <a:pt x="0" y="50"/>
                  </a:lnTo>
                  <a:lnTo>
                    <a:pt x="4" y="50"/>
                  </a:lnTo>
                  <a:lnTo>
                    <a:pt x="8" y="50"/>
                  </a:lnTo>
                  <a:lnTo>
                    <a:pt x="8" y="46"/>
                  </a:lnTo>
                  <a:lnTo>
                    <a:pt x="8" y="42"/>
                  </a:lnTo>
                  <a:lnTo>
                    <a:pt x="8" y="23"/>
                  </a:lnTo>
                  <a:lnTo>
                    <a:pt x="8" y="16"/>
                  </a:lnTo>
                  <a:lnTo>
                    <a:pt x="8" y="12"/>
                  </a:lnTo>
                  <a:lnTo>
                    <a:pt x="8" y="8"/>
                  </a:lnTo>
                  <a:lnTo>
                    <a:pt x="4" y="8"/>
                  </a:lnTo>
                  <a:lnTo>
                    <a:pt x="0" y="8"/>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7" name="Google Shape;397;p25"/>
            <p:cNvSpPr/>
            <p:nvPr/>
          </p:nvSpPr>
          <p:spPr>
            <a:xfrm>
              <a:off x="4494212" y="4379912"/>
              <a:ext cx="96837" cy="115887"/>
            </a:xfrm>
            <a:custGeom>
              <a:avLst/>
              <a:gdLst/>
              <a:ahLst/>
              <a:cxnLst/>
              <a:rect l="l" t="t" r="r" b="b"/>
              <a:pathLst>
                <a:path w="61" h="73" extrusionOk="0">
                  <a:moveTo>
                    <a:pt x="61" y="54"/>
                  </a:moveTo>
                  <a:lnTo>
                    <a:pt x="61" y="54"/>
                  </a:lnTo>
                  <a:lnTo>
                    <a:pt x="57" y="73"/>
                  </a:lnTo>
                  <a:lnTo>
                    <a:pt x="0" y="73"/>
                  </a:lnTo>
                  <a:lnTo>
                    <a:pt x="4" y="73"/>
                  </a:lnTo>
                  <a:lnTo>
                    <a:pt x="8" y="69"/>
                  </a:lnTo>
                  <a:lnTo>
                    <a:pt x="11" y="69"/>
                  </a:lnTo>
                  <a:lnTo>
                    <a:pt x="11" y="65"/>
                  </a:lnTo>
                  <a:lnTo>
                    <a:pt x="11" y="62"/>
                  </a:lnTo>
                  <a:lnTo>
                    <a:pt x="11" y="12"/>
                  </a:lnTo>
                  <a:lnTo>
                    <a:pt x="11" y="4"/>
                  </a:lnTo>
                  <a:lnTo>
                    <a:pt x="8" y="4"/>
                  </a:lnTo>
                  <a:lnTo>
                    <a:pt x="8" y="0"/>
                  </a:lnTo>
                  <a:lnTo>
                    <a:pt x="4" y="0"/>
                  </a:lnTo>
                  <a:lnTo>
                    <a:pt x="0" y="0"/>
                  </a:lnTo>
                  <a:lnTo>
                    <a:pt x="34" y="0"/>
                  </a:lnTo>
                  <a:lnTo>
                    <a:pt x="31" y="0"/>
                  </a:lnTo>
                  <a:lnTo>
                    <a:pt x="27" y="0"/>
                  </a:lnTo>
                  <a:lnTo>
                    <a:pt x="23" y="4"/>
                  </a:lnTo>
                  <a:lnTo>
                    <a:pt x="23" y="8"/>
                  </a:lnTo>
                  <a:lnTo>
                    <a:pt x="23" y="12"/>
                  </a:lnTo>
                  <a:lnTo>
                    <a:pt x="23" y="62"/>
                  </a:lnTo>
                  <a:lnTo>
                    <a:pt x="23" y="65"/>
                  </a:lnTo>
                  <a:lnTo>
                    <a:pt x="23" y="69"/>
                  </a:lnTo>
                  <a:lnTo>
                    <a:pt x="27" y="69"/>
                  </a:lnTo>
                  <a:lnTo>
                    <a:pt x="31" y="69"/>
                  </a:lnTo>
                  <a:lnTo>
                    <a:pt x="38" y="69"/>
                  </a:lnTo>
                  <a:lnTo>
                    <a:pt x="46" y="69"/>
                  </a:lnTo>
                  <a:lnTo>
                    <a:pt x="50" y="69"/>
                  </a:lnTo>
                  <a:lnTo>
                    <a:pt x="54" y="65"/>
                  </a:lnTo>
                  <a:lnTo>
                    <a:pt x="54" y="62"/>
                  </a:lnTo>
                  <a:lnTo>
                    <a:pt x="57" y="58"/>
                  </a:lnTo>
                  <a:lnTo>
                    <a:pt x="61" y="5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8" name="Google Shape;398;p25"/>
            <p:cNvSpPr/>
            <p:nvPr/>
          </p:nvSpPr>
          <p:spPr>
            <a:xfrm>
              <a:off x="4603750" y="4416425"/>
              <a:ext cx="73025" cy="79375"/>
            </a:xfrm>
            <a:custGeom>
              <a:avLst/>
              <a:gdLst/>
              <a:ahLst/>
              <a:cxnLst/>
              <a:rect l="l" t="t" r="r" b="b"/>
              <a:pathLst>
                <a:path w="46" h="50" extrusionOk="0">
                  <a:moveTo>
                    <a:pt x="23" y="0"/>
                  </a:moveTo>
                  <a:lnTo>
                    <a:pt x="35" y="0"/>
                  </a:lnTo>
                  <a:lnTo>
                    <a:pt x="42" y="8"/>
                  </a:lnTo>
                  <a:lnTo>
                    <a:pt x="46" y="16"/>
                  </a:lnTo>
                  <a:lnTo>
                    <a:pt x="46" y="23"/>
                  </a:lnTo>
                  <a:lnTo>
                    <a:pt x="46" y="31"/>
                  </a:lnTo>
                  <a:lnTo>
                    <a:pt x="42" y="39"/>
                  </a:lnTo>
                  <a:lnTo>
                    <a:pt x="38" y="42"/>
                  </a:lnTo>
                  <a:lnTo>
                    <a:pt x="35" y="46"/>
                  </a:lnTo>
                  <a:lnTo>
                    <a:pt x="31" y="50"/>
                  </a:lnTo>
                  <a:lnTo>
                    <a:pt x="23" y="50"/>
                  </a:lnTo>
                  <a:lnTo>
                    <a:pt x="11" y="50"/>
                  </a:lnTo>
                  <a:lnTo>
                    <a:pt x="4" y="42"/>
                  </a:lnTo>
                  <a:lnTo>
                    <a:pt x="0" y="35"/>
                  </a:lnTo>
                  <a:lnTo>
                    <a:pt x="0" y="27"/>
                  </a:lnTo>
                  <a:lnTo>
                    <a:pt x="0" y="19"/>
                  </a:lnTo>
                  <a:lnTo>
                    <a:pt x="4" y="12"/>
                  </a:lnTo>
                  <a:lnTo>
                    <a:pt x="8" y="8"/>
                  </a:lnTo>
                  <a:lnTo>
                    <a:pt x="11" y="4"/>
                  </a:lnTo>
                  <a:lnTo>
                    <a:pt x="19" y="0"/>
                  </a:lnTo>
                  <a:lnTo>
                    <a:pt x="23" y="0"/>
                  </a:lnTo>
                  <a:close/>
                  <a:moveTo>
                    <a:pt x="23" y="4"/>
                  </a:moveTo>
                  <a:lnTo>
                    <a:pt x="19" y="4"/>
                  </a:lnTo>
                  <a:lnTo>
                    <a:pt x="15" y="4"/>
                  </a:lnTo>
                  <a:lnTo>
                    <a:pt x="11" y="8"/>
                  </a:lnTo>
                  <a:lnTo>
                    <a:pt x="11" y="12"/>
                  </a:lnTo>
                  <a:lnTo>
                    <a:pt x="8" y="16"/>
                  </a:lnTo>
                  <a:lnTo>
                    <a:pt x="8" y="19"/>
                  </a:lnTo>
                  <a:lnTo>
                    <a:pt x="11" y="31"/>
                  </a:lnTo>
                  <a:lnTo>
                    <a:pt x="11" y="39"/>
                  </a:lnTo>
                  <a:lnTo>
                    <a:pt x="19" y="46"/>
                  </a:lnTo>
                  <a:lnTo>
                    <a:pt x="27" y="46"/>
                  </a:lnTo>
                  <a:lnTo>
                    <a:pt x="31" y="46"/>
                  </a:lnTo>
                  <a:lnTo>
                    <a:pt x="35" y="42"/>
                  </a:lnTo>
                  <a:lnTo>
                    <a:pt x="38" y="39"/>
                  </a:lnTo>
                  <a:lnTo>
                    <a:pt x="38" y="27"/>
                  </a:lnTo>
                  <a:lnTo>
                    <a:pt x="35" y="16"/>
                  </a:lnTo>
                  <a:lnTo>
                    <a:pt x="31" y="8"/>
                  </a:lnTo>
                  <a:lnTo>
                    <a:pt x="27" y="4"/>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9" name="Google Shape;399;p25"/>
            <p:cNvSpPr/>
            <p:nvPr/>
          </p:nvSpPr>
          <p:spPr>
            <a:xfrm>
              <a:off x="4689475" y="4416425"/>
              <a:ext cx="79375" cy="79375"/>
            </a:xfrm>
            <a:custGeom>
              <a:avLst/>
              <a:gdLst/>
              <a:ahLst/>
              <a:cxnLst/>
              <a:rect l="l" t="t" r="r" b="b"/>
              <a:pathLst>
                <a:path w="50" h="50" extrusionOk="0">
                  <a:moveTo>
                    <a:pt x="23" y="0"/>
                  </a:moveTo>
                  <a:lnTo>
                    <a:pt x="34" y="0"/>
                  </a:lnTo>
                  <a:lnTo>
                    <a:pt x="42" y="8"/>
                  </a:lnTo>
                  <a:lnTo>
                    <a:pt x="46" y="16"/>
                  </a:lnTo>
                  <a:lnTo>
                    <a:pt x="50" y="23"/>
                  </a:lnTo>
                  <a:lnTo>
                    <a:pt x="46" y="31"/>
                  </a:lnTo>
                  <a:lnTo>
                    <a:pt x="46" y="39"/>
                  </a:lnTo>
                  <a:lnTo>
                    <a:pt x="42" y="42"/>
                  </a:lnTo>
                  <a:lnTo>
                    <a:pt x="34" y="46"/>
                  </a:lnTo>
                  <a:lnTo>
                    <a:pt x="30" y="50"/>
                  </a:lnTo>
                  <a:lnTo>
                    <a:pt x="23" y="50"/>
                  </a:lnTo>
                  <a:lnTo>
                    <a:pt x="15" y="50"/>
                  </a:lnTo>
                  <a:lnTo>
                    <a:pt x="7" y="42"/>
                  </a:lnTo>
                  <a:lnTo>
                    <a:pt x="4" y="35"/>
                  </a:lnTo>
                  <a:lnTo>
                    <a:pt x="0" y="27"/>
                  </a:lnTo>
                  <a:lnTo>
                    <a:pt x="0" y="19"/>
                  </a:lnTo>
                  <a:lnTo>
                    <a:pt x="4" y="12"/>
                  </a:lnTo>
                  <a:lnTo>
                    <a:pt x="7" y="8"/>
                  </a:lnTo>
                  <a:lnTo>
                    <a:pt x="11" y="4"/>
                  </a:lnTo>
                  <a:lnTo>
                    <a:pt x="19" y="0"/>
                  </a:lnTo>
                  <a:lnTo>
                    <a:pt x="23" y="0"/>
                  </a:lnTo>
                  <a:close/>
                  <a:moveTo>
                    <a:pt x="23" y="4"/>
                  </a:moveTo>
                  <a:lnTo>
                    <a:pt x="19" y="4"/>
                  </a:lnTo>
                  <a:lnTo>
                    <a:pt x="15" y="4"/>
                  </a:lnTo>
                  <a:lnTo>
                    <a:pt x="15" y="8"/>
                  </a:lnTo>
                  <a:lnTo>
                    <a:pt x="11" y="12"/>
                  </a:lnTo>
                  <a:lnTo>
                    <a:pt x="11" y="16"/>
                  </a:lnTo>
                  <a:lnTo>
                    <a:pt x="11" y="19"/>
                  </a:lnTo>
                  <a:lnTo>
                    <a:pt x="11" y="31"/>
                  </a:lnTo>
                  <a:lnTo>
                    <a:pt x="15" y="39"/>
                  </a:lnTo>
                  <a:lnTo>
                    <a:pt x="19" y="46"/>
                  </a:lnTo>
                  <a:lnTo>
                    <a:pt x="27" y="46"/>
                  </a:lnTo>
                  <a:lnTo>
                    <a:pt x="30" y="46"/>
                  </a:lnTo>
                  <a:lnTo>
                    <a:pt x="34" y="42"/>
                  </a:lnTo>
                  <a:lnTo>
                    <a:pt x="38" y="39"/>
                  </a:lnTo>
                  <a:lnTo>
                    <a:pt x="38" y="27"/>
                  </a:lnTo>
                  <a:lnTo>
                    <a:pt x="38" y="16"/>
                  </a:lnTo>
                  <a:lnTo>
                    <a:pt x="34" y="8"/>
                  </a:lnTo>
                  <a:lnTo>
                    <a:pt x="27" y="4"/>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0" name="Google Shape;400;p25"/>
            <p:cNvSpPr/>
            <p:nvPr/>
          </p:nvSpPr>
          <p:spPr>
            <a:xfrm>
              <a:off x="4768850" y="4416425"/>
              <a:ext cx="84137" cy="115887"/>
            </a:xfrm>
            <a:custGeom>
              <a:avLst/>
              <a:gdLst/>
              <a:ahLst/>
              <a:cxnLst/>
              <a:rect l="l" t="t" r="r" b="b"/>
              <a:pathLst>
                <a:path w="53" h="73" extrusionOk="0">
                  <a:moveTo>
                    <a:pt x="3" y="4"/>
                  </a:moveTo>
                  <a:lnTo>
                    <a:pt x="19" y="0"/>
                  </a:lnTo>
                  <a:lnTo>
                    <a:pt x="19" y="12"/>
                  </a:lnTo>
                  <a:lnTo>
                    <a:pt x="23" y="4"/>
                  </a:lnTo>
                  <a:lnTo>
                    <a:pt x="26" y="0"/>
                  </a:lnTo>
                  <a:lnTo>
                    <a:pt x="30" y="0"/>
                  </a:lnTo>
                  <a:lnTo>
                    <a:pt x="34" y="0"/>
                  </a:lnTo>
                  <a:lnTo>
                    <a:pt x="42" y="0"/>
                  </a:lnTo>
                  <a:lnTo>
                    <a:pt x="49" y="4"/>
                  </a:lnTo>
                  <a:lnTo>
                    <a:pt x="53" y="12"/>
                  </a:lnTo>
                  <a:lnTo>
                    <a:pt x="53" y="23"/>
                  </a:lnTo>
                  <a:lnTo>
                    <a:pt x="53" y="35"/>
                  </a:lnTo>
                  <a:lnTo>
                    <a:pt x="46" y="42"/>
                  </a:lnTo>
                  <a:lnTo>
                    <a:pt x="42" y="50"/>
                  </a:lnTo>
                  <a:lnTo>
                    <a:pt x="30" y="50"/>
                  </a:lnTo>
                  <a:lnTo>
                    <a:pt x="26" y="50"/>
                  </a:lnTo>
                  <a:lnTo>
                    <a:pt x="23" y="50"/>
                  </a:lnTo>
                  <a:lnTo>
                    <a:pt x="19" y="46"/>
                  </a:lnTo>
                  <a:lnTo>
                    <a:pt x="19" y="62"/>
                  </a:lnTo>
                  <a:lnTo>
                    <a:pt x="19" y="65"/>
                  </a:lnTo>
                  <a:lnTo>
                    <a:pt x="19" y="69"/>
                  </a:lnTo>
                  <a:lnTo>
                    <a:pt x="23" y="69"/>
                  </a:lnTo>
                  <a:lnTo>
                    <a:pt x="23" y="73"/>
                  </a:lnTo>
                  <a:lnTo>
                    <a:pt x="26" y="73"/>
                  </a:lnTo>
                  <a:lnTo>
                    <a:pt x="0" y="73"/>
                  </a:lnTo>
                  <a:lnTo>
                    <a:pt x="3" y="73"/>
                  </a:lnTo>
                  <a:lnTo>
                    <a:pt x="7" y="73"/>
                  </a:lnTo>
                  <a:lnTo>
                    <a:pt x="11" y="69"/>
                  </a:lnTo>
                  <a:lnTo>
                    <a:pt x="11" y="65"/>
                  </a:lnTo>
                  <a:lnTo>
                    <a:pt x="11" y="62"/>
                  </a:lnTo>
                  <a:lnTo>
                    <a:pt x="11" y="16"/>
                  </a:lnTo>
                  <a:lnTo>
                    <a:pt x="11" y="12"/>
                  </a:lnTo>
                  <a:lnTo>
                    <a:pt x="11" y="8"/>
                  </a:lnTo>
                  <a:lnTo>
                    <a:pt x="7" y="4"/>
                  </a:lnTo>
                  <a:lnTo>
                    <a:pt x="3" y="4"/>
                  </a:lnTo>
                  <a:close/>
                  <a:moveTo>
                    <a:pt x="19" y="16"/>
                  </a:moveTo>
                  <a:lnTo>
                    <a:pt x="19" y="31"/>
                  </a:lnTo>
                  <a:lnTo>
                    <a:pt x="19" y="39"/>
                  </a:lnTo>
                  <a:lnTo>
                    <a:pt x="23" y="42"/>
                  </a:lnTo>
                  <a:lnTo>
                    <a:pt x="23" y="46"/>
                  </a:lnTo>
                  <a:lnTo>
                    <a:pt x="26" y="46"/>
                  </a:lnTo>
                  <a:lnTo>
                    <a:pt x="30" y="46"/>
                  </a:lnTo>
                  <a:lnTo>
                    <a:pt x="38" y="46"/>
                  </a:lnTo>
                  <a:lnTo>
                    <a:pt x="42" y="42"/>
                  </a:lnTo>
                  <a:lnTo>
                    <a:pt x="46" y="39"/>
                  </a:lnTo>
                  <a:lnTo>
                    <a:pt x="46" y="27"/>
                  </a:lnTo>
                  <a:lnTo>
                    <a:pt x="46" y="19"/>
                  </a:lnTo>
                  <a:lnTo>
                    <a:pt x="42" y="12"/>
                  </a:lnTo>
                  <a:lnTo>
                    <a:pt x="38" y="8"/>
                  </a:lnTo>
                  <a:lnTo>
                    <a:pt x="30" y="8"/>
                  </a:lnTo>
                  <a:lnTo>
                    <a:pt x="26" y="8"/>
                  </a:lnTo>
                  <a:lnTo>
                    <a:pt x="23" y="12"/>
                  </a:lnTo>
                  <a:lnTo>
                    <a:pt x="19"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1" name="Google Shape;401;p25"/>
            <p:cNvSpPr/>
            <p:nvPr/>
          </p:nvSpPr>
          <p:spPr>
            <a:xfrm>
              <a:off x="4908550" y="4373562"/>
              <a:ext cx="73025" cy="122237"/>
            </a:xfrm>
            <a:custGeom>
              <a:avLst/>
              <a:gdLst/>
              <a:ahLst/>
              <a:cxnLst/>
              <a:rect l="l" t="t" r="r" b="b"/>
              <a:pathLst>
                <a:path w="46" h="77" extrusionOk="0">
                  <a:moveTo>
                    <a:pt x="19" y="31"/>
                  </a:moveTo>
                  <a:lnTo>
                    <a:pt x="19" y="66"/>
                  </a:lnTo>
                  <a:lnTo>
                    <a:pt x="19" y="69"/>
                  </a:lnTo>
                  <a:lnTo>
                    <a:pt x="19" y="73"/>
                  </a:lnTo>
                  <a:lnTo>
                    <a:pt x="23" y="73"/>
                  </a:lnTo>
                  <a:lnTo>
                    <a:pt x="27" y="77"/>
                  </a:lnTo>
                  <a:lnTo>
                    <a:pt x="30" y="77"/>
                  </a:lnTo>
                  <a:lnTo>
                    <a:pt x="0" y="77"/>
                  </a:lnTo>
                  <a:lnTo>
                    <a:pt x="4" y="77"/>
                  </a:lnTo>
                  <a:lnTo>
                    <a:pt x="7" y="73"/>
                  </a:lnTo>
                  <a:lnTo>
                    <a:pt x="11" y="73"/>
                  </a:lnTo>
                  <a:lnTo>
                    <a:pt x="11" y="69"/>
                  </a:lnTo>
                  <a:lnTo>
                    <a:pt x="11" y="66"/>
                  </a:lnTo>
                  <a:lnTo>
                    <a:pt x="11" y="31"/>
                  </a:lnTo>
                  <a:lnTo>
                    <a:pt x="0" y="31"/>
                  </a:lnTo>
                  <a:lnTo>
                    <a:pt x="0" y="27"/>
                  </a:lnTo>
                  <a:lnTo>
                    <a:pt x="11" y="27"/>
                  </a:lnTo>
                  <a:lnTo>
                    <a:pt x="11" y="23"/>
                  </a:lnTo>
                  <a:lnTo>
                    <a:pt x="11" y="16"/>
                  </a:lnTo>
                  <a:lnTo>
                    <a:pt x="11" y="12"/>
                  </a:lnTo>
                  <a:lnTo>
                    <a:pt x="15" y="8"/>
                  </a:lnTo>
                  <a:lnTo>
                    <a:pt x="19" y="4"/>
                  </a:lnTo>
                  <a:lnTo>
                    <a:pt x="27" y="0"/>
                  </a:lnTo>
                  <a:lnTo>
                    <a:pt x="30" y="0"/>
                  </a:lnTo>
                  <a:lnTo>
                    <a:pt x="38" y="0"/>
                  </a:lnTo>
                  <a:lnTo>
                    <a:pt x="42" y="4"/>
                  </a:lnTo>
                  <a:lnTo>
                    <a:pt x="46" y="8"/>
                  </a:lnTo>
                  <a:lnTo>
                    <a:pt x="46" y="12"/>
                  </a:lnTo>
                  <a:lnTo>
                    <a:pt x="42" y="12"/>
                  </a:lnTo>
                  <a:lnTo>
                    <a:pt x="38" y="12"/>
                  </a:lnTo>
                  <a:lnTo>
                    <a:pt x="34" y="12"/>
                  </a:lnTo>
                  <a:lnTo>
                    <a:pt x="34" y="8"/>
                  </a:lnTo>
                  <a:lnTo>
                    <a:pt x="30" y="4"/>
                  </a:lnTo>
                  <a:lnTo>
                    <a:pt x="27" y="4"/>
                  </a:lnTo>
                  <a:lnTo>
                    <a:pt x="23" y="4"/>
                  </a:lnTo>
                  <a:lnTo>
                    <a:pt x="19" y="8"/>
                  </a:lnTo>
                  <a:lnTo>
                    <a:pt x="19" y="12"/>
                  </a:lnTo>
                  <a:lnTo>
                    <a:pt x="19" y="23"/>
                  </a:lnTo>
                  <a:lnTo>
                    <a:pt x="19" y="27"/>
                  </a:lnTo>
                  <a:lnTo>
                    <a:pt x="30" y="27"/>
                  </a:lnTo>
                  <a:lnTo>
                    <a:pt x="30" y="31"/>
                  </a:lnTo>
                  <a:lnTo>
                    <a:pt x="19"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2" name="Google Shape;402;p25"/>
            <p:cNvSpPr/>
            <p:nvPr/>
          </p:nvSpPr>
          <p:spPr>
            <a:xfrm>
              <a:off x="4968875" y="4416425"/>
              <a:ext cx="73025" cy="79375"/>
            </a:xfrm>
            <a:custGeom>
              <a:avLst/>
              <a:gdLst/>
              <a:ahLst/>
              <a:cxnLst/>
              <a:rect l="l" t="t" r="r" b="b"/>
              <a:pathLst>
                <a:path w="46" h="50" extrusionOk="0">
                  <a:moveTo>
                    <a:pt x="23" y="0"/>
                  </a:moveTo>
                  <a:lnTo>
                    <a:pt x="31" y="0"/>
                  </a:lnTo>
                  <a:lnTo>
                    <a:pt x="38" y="8"/>
                  </a:lnTo>
                  <a:lnTo>
                    <a:pt x="46" y="16"/>
                  </a:lnTo>
                  <a:lnTo>
                    <a:pt x="46" y="23"/>
                  </a:lnTo>
                  <a:lnTo>
                    <a:pt x="46" y="31"/>
                  </a:lnTo>
                  <a:lnTo>
                    <a:pt x="42" y="39"/>
                  </a:lnTo>
                  <a:lnTo>
                    <a:pt x="38" y="42"/>
                  </a:lnTo>
                  <a:lnTo>
                    <a:pt x="35" y="46"/>
                  </a:lnTo>
                  <a:lnTo>
                    <a:pt x="27" y="50"/>
                  </a:lnTo>
                  <a:lnTo>
                    <a:pt x="23" y="50"/>
                  </a:lnTo>
                  <a:lnTo>
                    <a:pt x="12" y="50"/>
                  </a:lnTo>
                  <a:lnTo>
                    <a:pt x="4" y="42"/>
                  </a:lnTo>
                  <a:lnTo>
                    <a:pt x="0" y="35"/>
                  </a:lnTo>
                  <a:lnTo>
                    <a:pt x="0" y="27"/>
                  </a:lnTo>
                  <a:lnTo>
                    <a:pt x="0" y="19"/>
                  </a:lnTo>
                  <a:lnTo>
                    <a:pt x="0" y="12"/>
                  </a:lnTo>
                  <a:lnTo>
                    <a:pt x="4" y="8"/>
                  </a:lnTo>
                  <a:lnTo>
                    <a:pt x="12" y="4"/>
                  </a:lnTo>
                  <a:lnTo>
                    <a:pt x="15" y="0"/>
                  </a:lnTo>
                  <a:lnTo>
                    <a:pt x="23" y="0"/>
                  </a:lnTo>
                  <a:close/>
                  <a:moveTo>
                    <a:pt x="19" y="4"/>
                  </a:moveTo>
                  <a:lnTo>
                    <a:pt x="19" y="4"/>
                  </a:lnTo>
                  <a:lnTo>
                    <a:pt x="15" y="4"/>
                  </a:lnTo>
                  <a:lnTo>
                    <a:pt x="12" y="8"/>
                  </a:lnTo>
                  <a:lnTo>
                    <a:pt x="8" y="12"/>
                  </a:lnTo>
                  <a:lnTo>
                    <a:pt x="8" y="16"/>
                  </a:lnTo>
                  <a:lnTo>
                    <a:pt x="8" y="19"/>
                  </a:lnTo>
                  <a:lnTo>
                    <a:pt x="8" y="31"/>
                  </a:lnTo>
                  <a:lnTo>
                    <a:pt x="12" y="39"/>
                  </a:lnTo>
                  <a:lnTo>
                    <a:pt x="15" y="46"/>
                  </a:lnTo>
                  <a:lnTo>
                    <a:pt x="23" y="46"/>
                  </a:lnTo>
                  <a:lnTo>
                    <a:pt x="31" y="46"/>
                  </a:lnTo>
                  <a:lnTo>
                    <a:pt x="35" y="42"/>
                  </a:lnTo>
                  <a:lnTo>
                    <a:pt x="35" y="39"/>
                  </a:lnTo>
                  <a:lnTo>
                    <a:pt x="35" y="27"/>
                  </a:lnTo>
                  <a:lnTo>
                    <a:pt x="35" y="16"/>
                  </a:lnTo>
                  <a:lnTo>
                    <a:pt x="31" y="8"/>
                  </a:lnTo>
                  <a:lnTo>
                    <a:pt x="27" y="4"/>
                  </a:lnTo>
                  <a:lnTo>
                    <a:pt x="19"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3" name="Google Shape;403;p25"/>
            <p:cNvSpPr/>
            <p:nvPr/>
          </p:nvSpPr>
          <p:spPr>
            <a:xfrm>
              <a:off x="5048250" y="4416425"/>
              <a:ext cx="60325" cy="79375"/>
            </a:xfrm>
            <a:custGeom>
              <a:avLst/>
              <a:gdLst/>
              <a:ahLst/>
              <a:cxnLst/>
              <a:rect l="l" t="t" r="r" b="b"/>
              <a:pathLst>
                <a:path w="38" h="50" extrusionOk="0">
                  <a:moveTo>
                    <a:pt x="19" y="0"/>
                  </a:moveTo>
                  <a:lnTo>
                    <a:pt x="19" y="12"/>
                  </a:lnTo>
                  <a:lnTo>
                    <a:pt x="23" y="4"/>
                  </a:lnTo>
                  <a:lnTo>
                    <a:pt x="31" y="0"/>
                  </a:lnTo>
                  <a:lnTo>
                    <a:pt x="34" y="0"/>
                  </a:lnTo>
                  <a:lnTo>
                    <a:pt x="38" y="4"/>
                  </a:lnTo>
                  <a:lnTo>
                    <a:pt x="38" y="8"/>
                  </a:lnTo>
                  <a:lnTo>
                    <a:pt x="34" y="12"/>
                  </a:lnTo>
                  <a:lnTo>
                    <a:pt x="31" y="12"/>
                  </a:lnTo>
                  <a:lnTo>
                    <a:pt x="27" y="8"/>
                  </a:lnTo>
                  <a:lnTo>
                    <a:pt x="23" y="8"/>
                  </a:lnTo>
                  <a:lnTo>
                    <a:pt x="19" y="12"/>
                  </a:lnTo>
                  <a:lnTo>
                    <a:pt x="19" y="16"/>
                  </a:lnTo>
                  <a:lnTo>
                    <a:pt x="19" y="39"/>
                  </a:lnTo>
                  <a:lnTo>
                    <a:pt x="19" y="42"/>
                  </a:lnTo>
                  <a:lnTo>
                    <a:pt x="19" y="46"/>
                  </a:lnTo>
                  <a:lnTo>
                    <a:pt x="23" y="46"/>
                  </a:lnTo>
                  <a:lnTo>
                    <a:pt x="27" y="50"/>
                  </a:lnTo>
                  <a:lnTo>
                    <a:pt x="0" y="50"/>
                  </a:lnTo>
                  <a:lnTo>
                    <a:pt x="4" y="46"/>
                  </a:lnTo>
                  <a:lnTo>
                    <a:pt x="8" y="46"/>
                  </a:lnTo>
                  <a:lnTo>
                    <a:pt x="8" y="42"/>
                  </a:lnTo>
                  <a:lnTo>
                    <a:pt x="8" y="39"/>
                  </a:lnTo>
                  <a:lnTo>
                    <a:pt x="8" y="19"/>
                  </a:lnTo>
                  <a:lnTo>
                    <a:pt x="8" y="12"/>
                  </a:lnTo>
                  <a:lnTo>
                    <a:pt x="8" y="8"/>
                  </a:lnTo>
                  <a:lnTo>
                    <a:pt x="8" y="4"/>
                  </a:lnTo>
                  <a:lnTo>
                    <a:pt x="4" y="4"/>
                  </a:lnTo>
                  <a:lnTo>
                    <a:pt x="0" y="4"/>
                  </a:lnTo>
                  <a:lnTo>
                    <a:pt x="15" y="0"/>
                  </a:lnTo>
                  <a:lnTo>
                    <a:pt x="1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4" name="Google Shape;404;p25"/>
            <p:cNvSpPr/>
            <p:nvPr/>
          </p:nvSpPr>
          <p:spPr>
            <a:xfrm>
              <a:off x="5157787" y="4373562"/>
              <a:ext cx="66675" cy="122237"/>
            </a:xfrm>
            <a:custGeom>
              <a:avLst/>
              <a:gdLst/>
              <a:ahLst/>
              <a:cxnLst/>
              <a:rect l="l" t="t" r="r" b="b"/>
              <a:pathLst>
                <a:path w="42" h="77" extrusionOk="0">
                  <a:moveTo>
                    <a:pt x="19" y="31"/>
                  </a:moveTo>
                  <a:lnTo>
                    <a:pt x="19" y="66"/>
                  </a:lnTo>
                  <a:lnTo>
                    <a:pt x="19" y="69"/>
                  </a:lnTo>
                  <a:lnTo>
                    <a:pt x="19" y="73"/>
                  </a:lnTo>
                  <a:lnTo>
                    <a:pt x="23" y="73"/>
                  </a:lnTo>
                  <a:lnTo>
                    <a:pt x="23" y="77"/>
                  </a:lnTo>
                  <a:lnTo>
                    <a:pt x="31" y="77"/>
                  </a:lnTo>
                  <a:lnTo>
                    <a:pt x="0" y="77"/>
                  </a:lnTo>
                  <a:lnTo>
                    <a:pt x="4" y="77"/>
                  </a:lnTo>
                  <a:lnTo>
                    <a:pt x="4" y="73"/>
                  </a:lnTo>
                  <a:lnTo>
                    <a:pt x="8" y="73"/>
                  </a:lnTo>
                  <a:lnTo>
                    <a:pt x="8" y="69"/>
                  </a:lnTo>
                  <a:lnTo>
                    <a:pt x="8" y="66"/>
                  </a:lnTo>
                  <a:lnTo>
                    <a:pt x="8" y="31"/>
                  </a:lnTo>
                  <a:lnTo>
                    <a:pt x="0" y="31"/>
                  </a:lnTo>
                  <a:lnTo>
                    <a:pt x="0" y="27"/>
                  </a:lnTo>
                  <a:lnTo>
                    <a:pt x="8" y="27"/>
                  </a:lnTo>
                  <a:lnTo>
                    <a:pt x="8" y="23"/>
                  </a:lnTo>
                  <a:lnTo>
                    <a:pt x="8" y="16"/>
                  </a:lnTo>
                  <a:lnTo>
                    <a:pt x="11" y="12"/>
                  </a:lnTo>
                  <a:lnTo>
                    <a:pt x="15" y="8"/>
                  </a:lnTo>
                  <a:lnTo>
                    <a:pt x="19" y="4"/>
                  </a:lnTo>
                  <a:lnTo>
                    <a:pt x="23" y="0"/>
                  </a:lnTo>
                  <a:lnTo>
                    <a:pt x="31" y="0"/>
                  </a:lnTo>
                  <a:lnTo>
                    <a:pt x="34" y="0"/>
                  </a:lnTo>
                  <a:lnTo>
                    <a:pt x="38" y="4"/>
                  </a:lnTo>
                  <a:lnTo>
                    <a:pt x="42" y="4"/>
                  </a:lnTo>
                  <a:lnTo>
                    <a:pt x="42" y="8"/>
                  </a:lnTo>
                  <a:lnTo>
                    <a:pt x="42" y="12"/>
                  </a:lnTo>
                  <a:lnTo>
                    <a:pt x="38" y="12"/>
                  </a:lnTo>
                  <a:lnTo>
                    <a:pt x="34" y="12"/>
                  </a:lnTo>
                  <a:lnTo>
                    <a:pt x="31" y="8"/>
                  </a:lnTo>
                  <a:lnTo>
                    <a:pt x="31" y="4"/>
                  </a:lnTo>
                  <a:lnTo>
                    <a:pt x="27" y="4"/>
                  </a:lnTo>
                  <a:lnTo>
                    <a:pt x="23" y="4"/>
                  </a:lnTo>
                  <a:lnTo>
                    <a:pt x="19" y="4"/>
                  </a:lnTo>
                  <a:lnTo>
                    <a:pt x="19" y="8"/>
                  </a:lnTo>
                  <a:lnTo>
                    <a:pt x="19" y="12"/>
                  </a:lnTo>
                  <a:lnTo>
                    <a:pt x="19" y="23"/>
                  </a:lnTo>
                  <a:lnTo>
                    <a:pt x="19" y="27"/>
                  </a:lnTo>
                  <a:lnTo>
                    <a:pt x="31" y="27"/>
                  </a:lnTo>
                  <a:lnTo>
                    <a:pt x="31" y="31"/>
                  </a:lnTo>
                  <a:lnTo>
                    <a:pt x="19"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5" name="Google Shape;405;p25"/>
            <p:cNvSpPr/>
            <p:nvPr/>
          </p:nvSpPr>
          <p:spPr>
            <a:xfrm>
              <a:off x="5211762" y="4416425"/>
              <a:ext cx="68262" cy="79375"/>
            </a:xfrm>
            <a:custGeom>
              <a:avLst/>
              <a:gdLst/>
              <a:ahLst/>
              <a:cxnLst/>
              <a:rect l="l" t="t" r="r" b="b"/>
              <a:pathLst>
                <a:path w="43" h="50" extrusionOk="0">
                  <a:moveTo>
                    <a:pt x="8" y="19"/>
                  </a:moveTo>
                  <a:lnTo>
                    <a:pt x="12" y="27"/>
                  </a:lnTo>
                  <a:lnTo>
                    <a:pt x="16" y="35"/>
                  </a:lnTo>
                  <a:lnTo>
                    <a:pt x="20" y="39"/>
                  </a:lnTo>
                  <a:lnTo>
                    <a:pt x="27" y="42"/>
                  </a:lnTo>
                  <a:lnTo>
                    <a:pt x="31" y="42"/>
                  </a:lnTo>
                  <a:lnTo>
                    <a:pt x="35" y="39"/>
                  </a:lnTo>
                  <a:lnTo>
                    <a:pt x="39" y="35"/>
                  </a:lnTo>
                  <a:lnTo>
                    <a:pt x="43" y="31"/>
                  </a:lnTo>
                  <a:lnTo>
                    <a:pt x="39" y="39"/>
                  </a:lnTo>
                  <a:lnTo>
                    <a:pt x="35" y="46"/>
                  </a:lnTo>
                  <a:lnTo>
                    <a:pt x="31" y="50"/>
                  </a:lnTo>
                  <a:lnTo>
                    <a:pt x="23" y="50"/>
                  </a:lnTo>
                  <a:lnTo>
                    <a:pt x="16" y="50"/>
                  </a:lnTo>
                  <a:lnTo>
                    <a:pt x="8" y="42"/>
                  </a:lnTo>
                  <a:lnTo>
                    <a:pt x="0" y="35"/>
                  </a:lnTo>
                  <a:lnTo>
                    <a:pt x="0" y="27"/>
                  </a:lnTo>
                  <a:lnTo>
                    <a:pt x="0" y="16"/>
                  </a:lnTo>
                  <a:lnTo>
                    <a:pt x="8" y="8"/>
                  </a:lnTo>
                  <a:lnTo>
                    <a:pt x="16" y="0"/>
                  </a:lnTo>
                  <a:lnTo>
                    <a:pt x="23" y="0"/>
                  </a:lnTo>
                  <a:lnTo>
                    <a:pt x="31" y="0"/>
                  </a:lnTo>
                  <a:lnTo>
                    <a:pt x="35" y="4"/>
                  </a:lnTo>
                  <a:lnTo>
                    <a:pt x="43" y="12"/>
                  </a:lnTo>
                  <a:lnTo>
                    <a:pt x="43" y="19"/>
                  </a:lnTo>
                  <a:lnTo>
                    <a:pt x="8" y="19"/>
                  </a:lnTo>
                  <a:close/>
                  <a:moveTo>
                    <a:pt x="8" y="16"/>
                  </a:moveTo>
                  <a:lnTo>
                    <a:pt x="31" y="16"/>
                  </a:lnTo>
                  <a:lnTo>
                    <a:pt x="31" y="12"/>
                  </a:lnTo>
                  <a:lnTo>
                    <a:pt x="31" y="8"/>
                  </a:lnTo>
                  <a:lnTo>
                    <a:pt x="27" y="8"/>
                  </a:lnTo>
                  <a:lnTo>
                    <a:pt x="27" y="4"/>
                  </a:lnTo>
                  <a:lnTo>
                    <a:pt x="23" y="4"/>
                  </a:lnTo>
                  <a:lnTo>
                    <a:pt x="20" y="4"/>
                  </a:lnTo>
                  <a:lnTo>
                    <a:pt x="16" y="4"/>
                  </a:lnTo>
                  <a:lnTo>
                    <a:pt x="12" y="4"/>
                  </a:lnTo>
                  <a:lnTo>
                    <a:pt x="12" y="8"/>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6" name="Google Shape;406;p25"/>
            <p:cNvSpPr/>
            <p:nvPr/>
          </p:nvSpPr>
          <p:spPr>
            <a:xfrm>
              <a:off x="5291137" y="4416425"/>
              <a:ext cx="73025" cy="79375"/>
            </a:xfrm>
            <a:custGeom>
              <a:avLst/>
              <a:gdLst/>
              <a:ahLst/>
              <a:cxnLst/>
              <a:rect l="l" t="t" r="r" b="b"/>
              <a:pathLst>
                <a:path w="46" h="50" extrusionOk="0">
                  <a:moveTo>
                    <a:pt x="27" y="42"/>
                  </a:moveTo>
                  <a:lnTo>
                    <a:pt x="23" y="46"/>
                  </a:lnTo>
                  <a:lnTo>
                    <a:pt x="19" y="50"/>
                  </a:lnTo>
                  <a:lnTo>
                    <a:pt x="16" y="50"/>
                  </a:lnTo>
                  <a:lnTo>
                    <a:pt x="12" y="50"/>
                  </a:lnTo>
                  <a:lnTo>
                    <a:pt x="8" y="50"/>
                  </a:lnTo>
                  <a:lnTo>
                    <a:pt x="4" y="46"/>
                  </a:lnTo>
                  <a:lnTo>
                    <a:pt x="0" y="42"/>
                  </a:lnTo>
                  <a:lnTo>
                    <a:pt x="0" y="39"/>
                  </a:lnTo>
                  <a:lnTo>
                    <a:pt x="0" y="35"/>
                  </a:lnTo>
                  <a:lnTo>
                    <a:pt x="0" y="31"/>
                  </a:lnTo>
                  <a:lnTo>
                    <a:pt x="4" y="27"/>
                  </a:lnTo>
                  <a:lnTo>
                    <a:pt x="8" y="27"/>
                  </a:lnTo>
                  <a:lnTo>
                    <a:pt x="16" y="23"/>
                  </a:lnTo>
                  <a:lnTo>
                    <a:pt x="27" y="16"/>
                  </a:lnTo>
                  <a:lnTo>
                    <a:pt x="27" y="8"/>
                  </a:lnTo>
                  <a:lnTo>
                    <a:pt x="27" y="4"/>
                  </a:lnTo>
                  <a:lnTo>
                    <a:pt x="23" y="4"/>
                  </a:lnTo>
                  <a:lnTo>
                    <a:pt x="19" y="4"/>
                  </a:lnTo>
                  <a:lnTo>
                    <a:pt x="16" y="4"/>
                  </a:lnTo>
                  <a:lnTo>
                    <a:pt x="12" y="4"/>
                  </a:lnTo>
                  <a:lnTo>
                    <a:pt x="12" y="8"/>
                  </a:lnTo>
                  <a:lnTo>
                    <a:pt x="12" y="12"/>
                  </a:lnTo>
                  <a:lnTo>
                    <a:pt x="12" y="16"/>
                  </a:lnTo>
                  <a:lnTo>
                    <a:pt x="8" y="16"/>
                  </a:lnTo>
                  <a:lnTo>
                    <a:pt x="4" y="16"/>
                  </a:lnTo>
                  <a:lnTo>
                    <a:pt x="4" y="12"/>
                  </a:lnTo>
                  <a:lnTo>
                    <a:pt x="4" y="8"/>
                  </a:lnTo>
                  <a:lnTo>
                    <a:pt x="8" y="4"/>
                  </a:lnTo>
                  <a:lnTo>
                    <a:pt x="12" y="0"/>
                  </a:lnTo>
                  <a:lnTo>
                    <a:pt x="19" y="0"/>
                  </a:lnTo>
                  <a:lnTo>
                    <a:pt x="27" y="0"/>
                  </a:lnTo>
                  <a:lnTo>
                    <a:pt x="31" y="0"/>
                  </a:lnTo>
                  <a:lnTo>
                    <a:pt x="35" y="4"/>
                  </a:lnTo>
                  <a:lnTo>
                    <a:pt x="35" y="8"/>
                  </a:lnTo>
                  <a:lnTo>
                    <a:pt x="39" y="12"/>
                  </a:lnTo>
                  <a:lnTo>
                    <a:pt x="39" y="16"/>
                  </a:lnTo>
                  <a:lnTo>
                    <a:pt x="39" y="31"/>
                  </a:lnTo>
                  <a:lnTo>
                    <a:pt x="39" y="39"/>
                  </a:lnTo>
                  <a:lnTo>
                    <a:pt x="39" y="42"/>
                  </a:lnTo>
                  <a:lnTo>
                    <a:pt x="42" y="42"/>
                  </a:lnTo>
                  <a:lnTo>
                    <a:pt x="46" y="39"/>
                  </a:lnTo>
                  <a:lnTo>
                    <a:pt x="46" y="42"/>
                  </a:lnTo>
                  <a:lnTo>
                    <a:pt x="39" y="50"/>
                  </a:lnTo>
                  <a:lnTo>
                    <a:pt x="35" y="50"/>
                  </a:lnTo>
                  <a:lnTo>
                    <a:pt x="31" y="50"/>
                  </a:lnTo>
                  <a:lnTo>
                    <a:pt x="27" y="46"/>
                  </a:lnTo>
                  <a:lnTo>
                    <a:pt x="27" y="42"/>
                  </a:lnTo>
                  <a:close/>
                  <a:moveTo>
                    <a:pt x="27" y="39"/>
                  </a:moveTo>
                  <a:lnTo>
                    <a:pt x="27" y="19"/>
                  </a:lnTo>
                  <a:lnTo>
                    <a:pt x="19" y="23"/>
                  </a:lnTo>
                  <a:lnTo>
                    <a:pt x="16" y="27"/>
                  </a:lnTo>
                  <a:lnTo>
                    <a:pt x="12" y="27"/>
                  </a:lnTo>
                  <a:lnTo>
                    <a:pt x="12" y="31"/>
                  </a:lnTo>
                  <a:lnTo>
                    <a:pt x="8" y="31"/>
                  </a:lnTo>
                  <a:lnTo>
                    <a:pt x="8" y="35"/>
                  </a:lnTo>
                  <a:lnTo>
                    <a:pt x="12" y="39"/>
                  </a:lnTo>
                  <a:lnTo>
                    <a:pt x="12" y="42"/>
                  </a:lnTo>
                  <a:lnTo>
                    <a:pt x="16" y="42"/>
                  </a:lnTo>
                  <a:lnTo>
                    <a:pt x="23" y="42"/>
                  </a:lnTo>
                  <a:lnTo>
                    <a:pt x="27"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7" name="Google Shape;407;p25"/>
            <p:cNvSpPr/>
            <p:nvPr/>
          </p:nvSpPr>
          <p:spPr>
            <a:xfrm>
              <a:off x="5364162" y="4392612"/>
              <a:ext cx="49212" cy="103187"/>
            </a:xfrm>
            <a:custGeom>
              <a:avLst/>
              <a:gdLst/>
              <a:ahLst/>
              <a:cxnLst/>
              <a:rect l="l" t="t" r="r" b="b"/>
              <a:pathLst>
                <a:path w="31" h="65" extrusionOk="0">
                  <a:moveTo>
                    <a:pt x="16" y="0"/>
                  </a:moveTo>
                  <a:lnTo>
                    <a:pt x="16" y="15"/>
                  </a:lnTo>
                  <a:lnTo>
                    <a:pt x="27" y="15"/>
                  </a:lnTo>
                  <a:lnTo>
                    <a:pt x="27" y="19"/>
                  </a:lnTo>
                  <a:lnTo>
                    <a:pt x="16" y="19"/>
                  </a:lnTo>
                  <a:lnTo>
                    <a:pt x="16" y="50"/>
                  </a:lnTo>
                  <a:lnTo>
                    <a:pt x="19" y="54"/>
                  </a:lnTo>
                  <a:lnTo>
                    <a:pt x="19" y="57"/>
                  </a:lnTo>
                  <a:lnTo>
                    <a:pt x="23" y="57"/>
                  </a:lnTo>
                  <a:lnTo>
                    <a:pt x="27" y="57"/>
                  </a:lnTo>
                  <a:lnTo>
                    <a:pt x="27" y="54"/>
                  </a:lnTo>
                  <a:lnTo>
                    <a:pt x="31" y="54"/>
                  </a:lnTo>
                  <a:lnTo>
                    <a:pt x="27" y="61"/>
                  </a:lnTo>
                  <a:lnTo>
                    <a:pt x="27" y="65"/>
                  </a:lnTo>
                  <a:lnTo>
                    <a:pt x="23" y="65"/>
                  </a:lnTo>
                  <a:lnTo>
                    <a:pt x="19" y="65"/>
                  </a:lnTo>
                  <a:lnTo>
                    <a:pt x="16" y="65"/>
                  </a:lnTo>
                  <a:lnTo>
                    <a:pt x="12" y="65"/>
                  </a:lnTo>
                  <a:lnTo>
                    <a:pt x="12" y="61"/>
                  </a:lnTo>
                  <a:lnTo>
                    <a:pt x="8" y="61"/>
                  </a:lnTo>
                  <a:lnTo>
                    <a:pt x="8" y="57"/>
                  </a:lnTo>
                  <a:lnTo>
                    <a:pt x="8" y="54"/>
                  </a:lnTo>
                  <a:lnTo>
                    <a:pt x="8" y="19"/>
                  </a:lnTo>
                  <a:lnTo>
                    <a:pt x="0" y="19"/>
                  </a:lnTo>
                  <a:lnTo>
                    <a:pt x="0" y="15"/>
                  </a:lnTo>
                  <a:lnTo>
                    <a:pt x="4" y="15"/>
                  </a:lnTo>
                  <a:lnTo>
                    <a:pt x="8" y="11"/>
                  </a:lnTo>
                  <a:lnTo>
                    <a:pt x="12" y="8"/>
                  </a:lnTo>
                  <a:lnTo>
                    <a:pt x="16" y="4"/>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8" name="Google Shape;408;p25"/>
            <p:cNvSpPr/>
            <p:nvPr/>
          </p:nvSpPr>
          <p:spPr>
            <a:xfrm>
              <a:off x="5413375" y="4416425"/>
              <a:ext cx="85725" cy="79375"/>
            </a:xfrm>
            <a:custGeom>
              <a:avLst/>
              <a:gdLst/>
              <a:ahLst/>
              <a:cxnLst/>
              <a:rect l="l" t="t" r="r" b="b"/>
              <a:pathLst>
                <a:path w="54" h="50" extrusionOk="0">
                  <a:moveTo>
                    <a:pt x="46" y="0"/>
                  </a:moveTo>
                  <a:lnTo>
                    <a:pt x="46" y="31"/>
                  </a:lnTo>
                  <a:lnTo>
                    <a:pt x="46" y="39"/>
                  </a:lnTo>
                  <a:lnTo>
                    <a:pt x="46" y="42"/>
                  </a:lnTo>
                  <a:lnTo>
                    <a:pt x="50" y="42"/>
                  </a:lnTo>
                  <a:lnTo>
                    <a:pt x="50" y="46"/>
                  </a:lnTo>
                  <a:lnTo>
                    <a:pt x="54" y="46"/>
                  </a:lnTo>
                  <a:lnTo>
                    <a:pt x="54" y="42"/>
                  </a:lnTo>
                  <a:lnTo>
                    <a:pt x="54" y="46"/>
                  </a:lnTo>
                  <a:lnTo>
                    <a:pt x="42" y="50"/>
                  </a:lnTo>
                  <a:lnTo>
                    <a:pt x="38" y="50"/>
                  </a:lnTo>
                  <a:lnTo>
                    <a:pt x="38" y="39"/>
                  </a:lnTo>
                  <a:lnTo>
                    <a:pt x="31" y="46"/>
                  </a:lnTo>
                  <a:lnTo>
                    <a:pt x="27" y="50"/>
                  </a:lnTo>
                  <a:lnTo>
                    <a:pt x="23" y="50"/>
                  </a:lnTo>
                  <a:lnTo>
                    <a:pt x="15" y="50"/>
                  </a:lnTo>
                  <a:lnTo>
                    <a:pt x="11" y="46"/>
                  </a:lnTo>
                  <a:lnTo>
                    <a:pt x="8" y="42"/>
                  </a:lnTo>
                  <a:lnTo>
                    <a:pt x="8" y="39"/>
                  </a:lnTo>
                  <a:lnTo>
                    <a:pt x="8" y="31"/>
                  </a:lnTo>
                  <a:lnTo>
                    <a:pt x="8" y="8"/>
                  </a:lnTo>
                  <a:lnTo>
                    <a:pt x="8" y="4"/>
                  </a:lnTo>
                  <a:lnTo>
                    <a:pt x="8" y="0"/>
                  </a:lnTo>
                  <a:lnTo>
                    <a:pt x="4" y="0"/>
                  </a:lnTo>
                  <a:lnTo>
                    <a:pt x="0" y="0"/>
                  </a:lnTo>
                  <a:lnTo>
                    <a:pt x="19" y="0"/>
                  </a:lnTo>
                  <a:lnTo>
                    <a:pt x="19" y="31"/>
                  </a:lnTo>
                  <a:lnTo>
                    <a:pt x="19" y="39"/>
                  </a:lnTo>
                  <a:lnTo>
                    <a:pt x="19" y="42"/>
                  </a:lnTo>
                  <a:lnTo>
                    <a:pt x="23" y="42"/>
                  </a:lnTo>
                  <a:lnTo>
                    <a:pt x="27" y="42"/>
                  </a:lnTo>
                  <a:lnTo>
                    <a:pt x="31" y="42"/>
                  </a:lnTo>
                  <a:lnTo>
                    <a:pt x="34" y="39"/>
                  </a:lnTo>
                  <a:lnTo>
                    <a:pt x="38" y="39"/>
                  </a:lnTo>
                  <a:lnTo>
                    <a:pt x="38" y="8"/>
                  </a:lnTo>
                  <a:lnTo>
                    <a:pt x="38" y="4"/>
                  </a:lnTo>
                  <a:lnTo>
                    <a:pt x="34" y="0"/>
                  </a:lnTo>
                  <a:lnTo>
                    <a:pt x="31" y="0"/>
                  </a:lnTo>
                  <a:lnTo>
                    <a:pt x="4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9" name="Google Shape;409;p25"/>
            <p:cNvSpPr/>
            <p:nvPr/>
          </p:nvSpPr>
          <p:spPr>
            <a:xfrm>
              <a:off x="5503862" y="4416425"/>
              <a:ext cx="55562" cy="79375"/>
            </a:xfrm>
            <a:custGeom>
              <a:avLst/>
              <a:gdLst/>
              <a:ahLst/>
              <a:cxnLst/>
              <a:rect l="l" t="t" r="r" b="b"/>
              <a:pathLst>
                <a:path w="35" h="50" extrusionOk="0">
                  <a:moveTo>
                    <a:pt x="16" y="0"/>
                  </a:moveTo>
                  <a:lnTo>
                    <a:pt x="16" y="12"/>
                  </a:lnTo>
                  <a:lnTo>
                    <a:pt x="23" y="4"/>
                  </a:lnTo>
                  <a:lnTo>
                    <a:pt x="27" y="0"/>
                  </a:lnTo>
                  <a:lnTo>
                    <a:pt x="31" y="0"/>
                  </a:lnTo>
                  <a:lnTo>
                    <a:pt x="35" y="0"/>
                  </a:lnTo>
                  <a:lnTo>
                    <a:pt x="35" y="4"/>
                  </a:lnTo>
                  <a:lnTo>
                    <a:pt x="35" y="8"/>
                  </a:lnTo>
                  <a:lnTo>
                    <a:pt x="35" y="12"/>
                  </a:lnTo>
                  <a:lnTo>
                    <a:pt x="31" y="12"/>
                  </a:lnTo>
                  <a:lnTo>
                    <a:pt x="27" y="12"/>
                  </a:lnTo>
                  <a:lnTo>
                    <a:pt x="27" y="8"/>
                  </a:lnTo>
                  <a:lnTo>
                    <a:pt x="23" y="8"/>
                  </a:lnTo>
                  <a:lnTo>
                    <a:pt x="20" y="8"/>
                  </a:lnTo>
                  <a:lnTo>
                    <a:pt x="20" y="12"/>
                  </a:lnTo>
                  <a:lnTo>
                    <a:pt x="16" y="16"/>
                  </a:lnTo>
                  <a:lnTo>
                    <a:pt x="16" y="39"/>
                  </a:lnTo>
                  <a:lnTo>
                    <a:pt x="16" y="42"/>
                  </a:lnTo>
                  <a:lnTo>
                    <a:pt x="16" y="46"/>
                  </a:lnTo>
                  <a:lnTo>
                    <a:pt x="20" y="46"/>
                  </a:lnTo>
                  <a:lnTo>
                    <a:pt x="23" y="46"/>
                  </a:lnTo>
                  <a:lnTo>
                    <a:pt x="23" y="50"/>
                  </a:lnTo>
                  <a:lnTo>
                    <a:pt x="0" y="50"/>
                  </a:lnTo>
                  <a:lnTo>
                    <a:pt x="4" y="46"/>
                  </a:lnTo>
                  <a:lnTo>
                    <a:pt x="8" y="42"/>
                  </a:lnTo>
                  <a:lnTo>
                    <a:pt x="8" y="39"/>
                  </a:lnTo>
                  <a:lnTo>
                    <a:pt x="8" y="19"/>
                  </a:lnTo>
                  <a:lnTo>
                    <a:pt x="8" y="12"/>
                  </a:lnTo>
                  <a:lnTo>
                    <a:pt x="8" y="8"/>
                  </a:lnTo>
                  <a:lnTo>
                    <a:pt x="4" y="8"/>
                  </a:lnTo>
                  <a:lnTo>
                    <a:pt x="4" y="4"/>
                  </a:lnTo>
                  <a:lnTo>
                    <a:pt x="0" y="4"/>
                  </a:lnTo>
                  <a:lnTo>
                    <a:pt x="12" y="0"/>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0" name="Google Shape;410;p25"/>
            <p:cNvSpPr/>
            <p:nvPr/>
          </p:nvSpPr>
          <p:spPr>
            <a:xfrm>
              <a:off x="5565775" y="4416425"/>
              <a:ext cx="66675" cy="79375"/>
            </a:xfrm>
            <a:custGeom>
              <a:avLst/>
              <a:gdLst/>
              <a:ahLst/>
              <a:cxnLst/>
              <a:rect l="l" t="t" r="r" b="b"/>
              <a:pathLst>
                <a:path w="42" h="50" extrusionOk="0">
                  <a:moveTo>
                    <a:pt x="7" y="19"/>
                  </a:moveTo>
                  <a:lnTo>
                    <a:pt x="7" y="27"/>
                  </a:lnTo>
                  <a:lnTo>
                    <a:pt x="11" y="35"/>
                  </a:lnTo>
                  <a:lnTo>
                    <a:pt x="19" y="39"/>
                  </a:lnTo>
                  <a:lnTo>
                    <a:pt x="27" y="42"/>
                  </a:lnTo>
                  <a:lnTo>
                    <a:pt x="30" y="42"/>
                  </a:lnTo>
                  <a:lnTo>
                    <a:pt x="34" y="39"/>
                  </a:lnTo>
                  <a:lnTo>
                    <a:pt x="38" y="35"/>
                  </a:lnTo>
                  <a:lnTo>
                    <a:pt x="38" y="31"/>
                  </a:lnTo>
                  <a:lnTo>
                    <a:pt x="42" y="31"/>
                  </a:lnTo>
                  <a:lnTo>
                    <a:pt x="38" y="39"/>
                  </a:lnTo>
                  <a:lnTo>
                    <a:pt x="34" y="46"/>
                  </a:lnTo>
                  <a:lnTo>
                    <a:pt x="27" y="50"/>
                  </a:lnTo>
                  <a:lnTo>
                    <a:pt x="23" y="50"/>
                  </a:lnTo>
                  <a:lnTo>
                    <a:pt x="11" y="50"/>
                  </a:lnTo>
                  <a:lnTo>
                    <a:pt x="7" y="42"/>
                  </a:lnTo>
                  <a:lnTo>
                    <a:pt x="0" y="35"/>
                  </a:lnTo>
                  <a:lnTo>
                    <a:pt x="0" y="27"/>
                  </a:lnTo>
                  <a:lnTo>
                    <a:pt x="0" y="16"/>
                  </a:lnTo>
                  <a:lnTo>
                    <a:pt x="7" y="8"/>
                  </a:lnTo>
                  <a:lnTo>
                    <a:pt x="15" y="0"/>
                  </a:lnTo>
                  <a:lnTo>
                    <a:pt x="23" y="0"/>
                  </a:lnTo>
                  <a:lnTo>
                    <a:pt x="30" y="0"/>
                  </a:lnTo>
                  <a:lnTo>
                    <a:pt x="34" y="4"/>
                  </a:lnTo>
                  <a:lnTo>
                    <a:pt x="38" y="12"/>
                  </a:lnTo>
                  <a:lnTo>
                    <a:pt x="42" y="19"/>
                  </a:lnTo>
                  <a:lnTo>
                    <a:pt x="7" y="19"/>
                  </a:lnTo>
                  <a:close/>
                  <a:moveTo>
                    <a:pt x="7" y="16"/>
                  </a:moveTo>
                  <a:lnTo>
                    <a:pt x="30" y="16"/>
                  </a:lnTo>
                  <a:lnTo>
                    <a:pt x="30" y="12"/>
                  </a:lnTo>
                  <a:lnTo>
                    <a:pt x="27" y="8"/>
                  </a:lnTo>
                  <a:lnTo>
                    <a:pt x="23" y="4"/>
                  </a:lnTo>
                  <a:lnTo>
                    <a:pt x="19" y="4"/>
                  </a:lnTo>
                  <a:lnTo>
                    <a:pt x="15" y="4"/>
                  </a:lnTo>
                  <a:lnTo>
                    <a:pt x="11" y="4"/>
                  </a:lnTo>
                  <a:lnTo>
                    <a:pt x="7" y="8"/>
                  </a:lnTo>
                  <a:lnTo>
                    <a:pt x="7"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1" name="Google Shape;411;p25"/>
            <p:cNvSpPr/>
            <p:nvPr/>
          </p:nvSpPr>
          <p:spPr>
            <a:xfrm>
              <a:off x="5692775" y="4416425"/>
              <a:ext cx="49212" cy="79375"/>
            </a:xfrm>
            <a:custGeom>
              <a:avLst/>
              <a:gdLst/>
              <a:ahLst/>
              <a:cxnLst/>
              <a:rect l="l" t="t" r="r" b="b"/>
              <a:pathLst>
                <a:path w="31" h="50" extrusionOk="0">
                  <a:moveTo>
                    <a:pt x="27" y="0"/>
                  </a:moveTo>
                  <a:lnTo>
                    <a:pt x="27" y="16"/>
                  </a:lnTo>
                  <a:lnTo>
                    <a:pt x="27" y="8"/>
                  </a:lnTo>
                  <a:lnTo>
                    <a:pt x="23" y="4"/>
                  </a:lnTo>
                  <a:lnTo>
                    <a:pt x="19" y="4"/>
                  </a:lnTo>
                  <a:lnTo>
                    <a:pt x="16" y="4"/>
                  </a:lnTo>
                  <a:lnTo>
                    <a:pt x="12" y="4"/>
                  </a:lnTo>
                  <a:lnTo>
                    <a:pt x="8" y="4"/>
                  </a:lnTo>
                  <a:lnTo>
                    <a:pt x="8" y="8"/>
                  </a:lnTo>
                  <a:lnTo>
                    <a:pt x="4" y="8"/>
                  </a:lnTo>
                  <a:lnTo>
                    <a:pt x="8" y="12"/>
                  </a:lnTo>
                  <a:lnTo>
                    <a:pt x="8" y="16"/>
                  </a:lnTo>
                  <a:lnTo>
                    <a:pt x="16" y="19"/>
                  </a:lnTo>
                  <a:lnTo>
                    <a:pt x="23" y="23"/>
                  </a:lnTo>
                  <a:lnTo>
                    <a:pt x="31" y="27"/>
                  </a:lnTo>
                  <a:lnTo>
                    <a:pt x="31" y="35"/>
                  </a:lnTo>
                  <a:lnTo>
                    <a:pt x="31" y="42"/>
                  </a:lnTo>
                  <a:lnTo>
                    <a:pt x="27" y="46"/>
                  </a:lnTo>
                  <a:lnTo>
                    <a:pt x="23" y="50"/>
                  </a:lnTo>
                  <a:lnTo>
                    <a:pt x="16" y="50"/>
                  </a:lnTo>
                  <a:lnTo>
                    <a:pt x="12" y="50"/>
                  </a:lnTo>
                  <a:lnTo>
                    <a:pt x="4" y="50"/>
                  </a:lnTo>
                  <a:lnTo>
                    <a:pt x="0" y="50"/>
                  </a:lnTo>
                  <a:lnTo>
                    <a:pt x="0" y="35"/>
                  </a:lnTo>
                  <a:lnTo>
                    <a:pt x="4" y="39"/>
                  </a:lnTo>
                  <a:lnTo>
                    <a:pt x="8" y="42"/>
                  </a:lnTo>
                  <a:lnTo>
                    <a:pt x="12" y="46"/>
                  </a:lnTo>
                  <a:lnTo>
                    <a:pt x="16" y="46"/>
                  </a:lnTo>
                  <a:lnTo>
                    <a:pt x="19" y="46"/>
                  </a:lnTo>
                  <a:lnTo>
                    <a:pt x="23" y="46"/>
                  </a:lnTo>
                  <a:lnTo>
                    <a:pt x="23" y="42"/>
                  </a:lnTo>
                  <a:lnTo>
                    <a:pt x="23" y="39"/>
                  </a:lnTo>
                  <a:lnTo>
                    <a:pt x="23" y="35"/>
                  </a:lnTo>
                  <a:lnTo>
                    <a:pt x="19" y="31"/>
                  </a:lnTo>
                  <a:lnTo>
                    <a:pt x="12" y="27"/>
                  </a:lnTo>
                  <a:lnTo>
                    <a:pt x="4" y="23"/>
                  </a:lnTo>
                  <a:lnTo>
                    <a:pt x="0" y="19"/>
                  </a:lnTo>
                  <a:lnTo>
                    <a:pt x="0" y="16"/>
                  </a:lnTo>
                  <a:lnTo>
                    <a:pt x="0" y="12"/>
                  </a:lnTo>
                  <a:lnTo>
                    <a:pt x="0" y="8"/>
                  </a:lnTo>
                  <a:lnTo>
                    <a:pt x="4" y="4"/>
                  </a:lnTo>
                  <a:lnTo>
                    <a:pt x="8" y="0"/>
                  </a:lnTo>
                  <a:lnTo>
                    <a:pt x="16" y="0"/>
                  </a:lnTo>
                  <a:lnTo>
                    <a:pt x="19" y="0"/>
                  </a:lnTo>
                  <a:lnTo>
                    <a:pt x="23" y="0"/>
                  </a:lnTo>
                  <a:lnTo>
                    <a:pt x="2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2" name="Google Shape;412;p25"/>
            <p:cNvSpPr/>
            <p:nvPr/>
          </p:nvSpPr>
          <p:spPr>
            <a:xfrm>
              <a:off x="5754687" y="4416425"/>
              <a:ext cx="66675" cy="79375"/>
            </a:xfrm>
            <a:custGeom>
              <a:avLst/>
              <a:gdLst/>
              <a:ahLst/>
              <a:cxnLst/>
              <a:rect l="l" t="t" r="r" b="b"/>
              <a:pathLst>
                <a:path w="42" h="50" extrusionOk="0">
                  <a:moveTo>
                    <a:pt x="7" y="19"/>
                  </a:moveTo>
                  <a:lnTo>
                    <a:pt x="11" y="27"/>
                  </a:lnTo>
                  <a:lnTo>
                    <a:pt x="15" y="35"/>
                  </a:lnTo>
                  <a:lnTo>
                    <a:pt x="19" y="39"/>
                  </a:lnTo>
                  <a:lnTo>
                    <a:pt x="27" y="42"/>
                  </a:lnTo>
                  <a:lnTo>
                    <a:pt x="30" y="42"/>
                  </a:lnTo>
                  <a:lnTo>
                    <a:pt x="34" y="39"/>
                  </a:lnTo>
                  <a:lnTo>
                    <a:pt x="38" y="35"/>
                  </a:lnTo>
                  <a:lnTo>
                    <a:pt x="42" y="31"/>
                  </a:lnTo>
                  <a:lnTo>
                    <a:pt x="38" y="39"/>
                  </a:lnTo>
                  <a:lnTo>
                    <a:pt x="34" y="46"/>
                  </a:lnTo>
                  <a:lnTo>
                    <a:pt x="30" y="50"/>
                  </a:lnTo>
                  <a:lnTo>
                    <a:pt x="23" y="50"/>
                  </a:lnTo>
                  <a:lnTo>
                    <a:pt x="15" y="50"/>
                  </a:lnTo>
                  <a:lnTo>
                    <a:pt x="7" y="42"/>
                  </a:lnTo>
                  <a:lnTo>
                    <a:pt x="4" y="35"/>
                  </a:lnTo>
                  <a:lnTo>
                    <a:pt x="0" y="27"/>
                  </a:lnTo>
                  <a:lnTo>
                    <a:pt x="4" y="16"/>
                  </a:lnTo>
                  <a:lnTo>
                    <a:pt x="7" y="8"/>
                  </a:lnTo>
                  <a:lnTo>
                    <a:pt x="15" y="0"/>
                  </a:lnTo>
                  <a:lnTo>
                    <a:pt x="23" y="0"/>
                  </a:lnTo>
                  <a:lnTo>
                    <a:pt x="30" y="0"/>
                  </a:lnTo>
                  <a:lnTo>
                    <a:pt x="38" y="4"/>
                  </a:lnTo>
                  <a:lnTo>
                    <a:pt x="42" y="12"/>
                  </a:lnTo>
                  <a:lnTo>
                    <a:pt x="42" y="19"/>
                  </a:lnTo>
                  <a:lnTo>
                    <a:pt x="7" y="19"/>
                  </a:lnTo>
                  <a:close/>
                  <a:moveTo>
                    <a:pt x="7" y="16"/>
                  </a:moveTo>
                  <a:lnTo>
                    <a:pt x="30" y="16"/>
                  </a:lnTo>
                  <a:lnTo>
                    <a:pt x="30" y="12"/>
                  </a:lnTo>
                  <a:lnTo>
                    <a:pt x="30" y="8"/>
                  </a:lnTo>
                  <a:lnTo>
                    <a:pt x="27" y="8"/>
                  </a:lnTo>
                  <a:lnTo>
                    <a:pt x="27" y="4"/>
                  </a:lnTo>
                  <a:lnTo>
                    <a:pt x="23" y="4"/>
                  </a:lnTo>
                  <a:lnTo>
                    <a:pt x="19" y="4"/>
                  </a:lnTo>
                  <a:lnTo>
                    <a:pt x="15" y="4"/>
                  </a:lnTo>
                  <a:lnTo>
                    <a:pt x="11" y="4"/>
                  </a:lnTo>
                  <a:lnTo>
                    <a:pt x="11" y="8"/>
                  </a:lnTo>
                  <a:lnTo>
                    <a:pt x="7"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3" name="Google Shape;413;p25"/>
            <p:cNvSpPr/>
            <p:nvPr/>
          </p:nvSpPr>
          <p:spPr>
            <a:xfrm>
              <a:off x="5834062" y="4373562"/>
              <a:ext cx="36512" cy="122237"/>
            </a:xfrm>
            <a:custGeom>
              <a:avLst/>
              <a:gdLst/>
              <a:ahLst/>
              <a:cxnLst/>
              <a:rect l="l" t="t" r="r" b="b"/>
              <a:pathLst>
                <a:path w="23" h="77" extrusionOk="0">
                  <a:moveTo>
                    <a:pt x="19" y="0"/>
                  </a:moveTo>
                  <a:lnTo>
                    <a:pt x="19" y="66"/>
                  </a:lnTo>
                  <a:lnTo>
                    <a:pt x="19" y="69"/>
                  </a:lnTo>
                  <a:lnTo>
                    <a:pt x="19" y="73"/>
                  </a:lnTo>
                  <a:lnTo>
                    <a:pt x="23" y="77"/>
                  </a:lnTo>
                  <a:lnTo>
                    <a:pt x="0" y="77"/>
                  </a:lnTo>
                  <a:lnTo>
                    <a:pt x="3" y="77"/>
                  </a:lnTo>
                  <a:lnTo>
                    <a:pt x="7" y="73"/>
                  </a:lnTo>
                  <a:lnTo>
                    <a:pt x="7" y="69"/>
                  </a:lnTo>
                  <a:lnTo>
                    <a:pt x="7" y="66"/>
                  </a:lnTo>
                  <a:lnTo>
                    <a:pt x="7" y="20"/>
                  </a:lnTo>
                  <a:lnTo>
                    <a:pt x="7" y="12"/>
                  </a:lnTo>
                  <a:lnTo>
                    <a:pt x="7" y="8"/>
                  </a:lnTo>
                  <a:lnTo>
                    <a:pt x="7" y="4"/>
                  </a:lnTo>
                  <a:lnTo>
                    <a:pt x="3" y="4"/>
                  </a:lnTo>
                  <a:lnTo>
                    <a:pt x="3" y="8"/>
                  </a:lnTo>
                  <a:lnTo>
                    <a:pt x="0" y="4"/>
                  </a:lnTo>
                  <a:lnTo>
                    <a:pt x="15" y="0"/>
                  </a:lnTo>
                  <a:lnTo>
                    <a:pt x="1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4" name="Google Shape;414;p25"/>
            <p:cNvSpPr/>
            <p:nvPr/>
          </p:nvSpPr>
          <p:spPr>
            <a:xfrm>
              <a:off x="5881687" y="4416425"/>
              <a:ext cx="66675" cy="79375"/>
            </a:xfrm>
            <a:custGeom>
              <a:avLst/>
              <a:gdLst/>
              <a:ahLst/>
              <a:cxnLst/>
              <a:rect l="l" t="t" r="r" b="b"/>
              <a:pathLst>
                <a:path w="42" h="50" extrusionOk="0">
                  <a:moveTo>
                    <a:pt x="8" y="19"/>
                  </a:moveTo>
                  <a:lnTo>
                    <a:pt x="12" y="27"/>
                  </a:lnTo>
                  <a:lnTo>
                    <a:pt x="16" y="35"/>
                  </a:lnTo>
                  <a:lnTo>
                    <a:pt x="19" y="39"/>
                  </a:lnTo>
                  <a:lnTo>
                    <a:pt x="27" y="42"/>
                  </a:lnTo>
                  <a:lnTo>
                    <a:pt x="31" y="42"/>
                  </a:lnTo>
                  <a:lnTo>
                    <a:pt x="35" y="39"/>
                  </a:lnTo>
                  <a:lnTo>
                    <a:pt x="39" y="35"/>
                  </a:lnTo>
                  <a:lnTo>
                    <a:pt x="42" y="31"/>
                  </a:lnTo>
                  <a:lnTo>
                    <a:pt x="39" y="39"/>
                  </a:lnTo>
                  <a:lnTo>
                    <a:pt x="35" y="46"/>
                  </a:lnTo>
                  <a:lnTo>
                    <a:pt x="31" y="50"/>
                  </a:lnTo>
                  <a:lnTo>
                    <a:pt x="23" y="50"/>
                  </a:lnTo>
                  <a:lnTo>
                    <a:pt x="16" y="50"/>
                  </a:lnTo>
                  <a:lnTo>
                    <a:pt x="8" y="42"/>
                  </a:lnTo>
                  <a:lnTo>
                    <a:pt x="4" y="35"/>
                  </a:lnTo>
                  <a:lnTo>
                    <a:pt x="0" y="27"/>
                  </a:lnTo>
                  <a:lnTo>
                    <a:pt x="4" y="16"/>
                  </a:lnTo>
                  <a:lnTo>
                    <a:pt x="8" y="8"/>
                  </a:lnTo>
                  <a:lnTo>
                    <a:pt x="16" y="0"/>
                  </a:lnTo>
                  <a:lnTo>
                    <a:pt x="23" y="0"/>
                  </a:lnTo>
                  <a:lnTo>
                    <a:pt x="31" y="0"/>
                  </a:lnTo>
                  <a:lnTo>
                    <a:pt x="39" y="4"/>
                  </a:lnTo>
                  <a:lnTo>
                    <a:pt x="42" y="12"/>
                  </a:lnTo>
                  <a:lnTo>
                    <a:pt x="42" y="19"/>
                  </a:lnTo>
                  <a:lnTo>
                    <a:pt x="8" y="19"/>
                  </a:lnTo>
                  <a:close/>
                  <a:moveTo>
                    <a:pt x="8" y="16"/>
                  </a:moveTo>
                  <a:lnTo>
                    <a:pt x="31" y="16"/>
                  </a:lnTo>
                  <a:lnTo>
                    <a:pt x="31" y="12"/>
                  </a:lnTo>
                  <a:lnTo>
                    <a:pt x="31" y="8"/>
                  </a:lnTo>
                  <a:lnTo>
                    <a:pt x="27" y="8"/>
                  </a:lnTo>
                  <a:lnTo>
                    <a:pt x="27" y="4"/>
                  </a:lnTo>
                  <a:lnTo>
                    <a:pt x="23" y="4"/>
                  </a:lnTo>
                  <a:lnTo>
                    <a:pt x="19" y="4"/>
                  </a:lnTo>
                  <a:lnTo>
                    <a:pt x="16" y="4"/>
                  </a:lnTo>
                  <a:lnTo>
                    <a:pt x="12" y="4"/>
                  </a:lnTo>
                  <a:lnTo>
                    <a:pt x="12" y="8"/>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5" name="Google Shape;415;p25"/>
            <p:cNvSpPr/>
            <p:nvPr/>
          </p:nvSpPr>
          <p:spPr>
            <a:xfrm>
              <a:off x="5961062" y="4416425"/>
              <a:ext cx="66675" cy="79375"/>
            </a:xfrm>
            <a:custGeom>
              <a:avLst/>
              <a:gdLst/>
              <a:ahLst/>
              <a:cxnLst/>
              <a:rect l="l" t="t" r="r" b="b"/>
              <a:pathLst>
                <a:path w="42" h="50" extrusionOk="0">
                  <a:moveTo>
                    <a:pt x="42" y="31"/>
                  </a:moveTo>
                  <a:lnTo>
                    <a:pt x="38" y="39"/>
                  </a:lnTo>
                  <a:lnTo>
                    <a:pt x="35" y="46"/>
                  </a:lnTo>
                  <a:lnTo>
                    <a:pt x="27" y="50"/>
                  </a:lnTo>
                  <a:lnTo>
                    <a:pt x="23" y="50"/>
                  </a:lnTo>
                  <a:lnTo>
                    <a:pt x="12" y="50"/>
                  </a:lnTo>
                  <a:lnTo>
                    <a:pt x="8" y="42"/>
                  </a:lnTo>
                  <a:lnTo>
                    <a:pt x="0" y="35"/>
                  </a:lnTo>
                  <a:lnTo>
                    <a:pt x="0" y="23"/>
                  </a:lnTo>
                  <a:lnTo>
                    <a:pt x="4" y="16"/>
                  </a:lnTo>
                  <a:lnTo>
                    <a:pt x="8" y="8"/>
                  </a:lnTo>
                  <a:lnTo>
                    <a:pt x="15" y="0"/>
                  </a:lnTo>
                  <a:lnTo>
                    <a:pt x="23" y="0"/>
                  </a:lnTo>
                  <a:lnTo>
                    <a:pt x="31" y="0"/>
                  </a:lnTo>
                  <a:lnTo>
                    <a:pt x="35" y="4"/>
                  </a:lnTo>
                  <a:lnTo>
                    <a:pt x="38" y="8"/>
                  </a:lnTo>
                  <a:lnTo>
                    <a:pt x="38" y="12"/>
                  </a:lnTo>
                  <a:lnTo>
                    <a:pt x="38" y="16"/>
                  </a:lnTo>
                  <a:lnTo>
                    <a:pt x="35" y="16"/>
                  </a:lnTo>
                  <a:lnTo>
                    <a:pt x="31" y="16"/>
                  </a:lnTo>
                  <a:lnTo>
                    <a:pt x="31" y="12"/>
                  </a:lnTo>
                  <a:lnTo>
                    <a:pt x="31" y="8"/>
                  </a:lnTo>
                  <a:lnTo>
                    <a:pt x="27" y="8"/>
                  </a:lnTo>
                  <a:lnTo>
                    <a:pt x="27" y="4"/>
                  </a:lnTo>
                  <a:lnTo>
                    <a:pt x="23" y="4"/>
                  </a:lnTo>
                  <a:lnTo>
                    <a:pt x="19" y="4"/>
                  </a:lnTo>
                  <a:lnTo>
                    <a:pt x="15" y="8"/>
                  </a:lnTo>
                  <a:lnTo>
                    <a:pt x="12" y="12"/>
                  </a:lnTo>
                  <a:lnTo>
                    <a:pt x="8" y="19"/>
                  </a:lnTo>
                  <a:lnTo>
                    <a:pt x="12" y="27"/>
                  </a:lnTo>
                  <a:lnTo>
                    <a:pt x="15" y="35"/>
                  </a:lnTo>
                  <a:lnTo>
                    <a:pt x="19" y="39"/>
                  </a:lnTo>
                  <a:lnTo>
                    <a:pt x="27" y="42"/>
                  </a:lnTo>
                  <a:lnTo>
                    <a:pt x="31" y="42"/>
                  </a:lnTo>
                  <a:lnTo>
                    <a:pt x="35" y="39"/>
                  </a:lnTo>
                  <a:lnTo>
                    <a:pt x="38" y="35"/>
                  </a:lnTo>
                  <a:lnTo>
                    <a:pt x="42" y="27"/>
                  </a:lnTo>
                  <a:lnTo>
                    <a:pt x="42"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6" name="Google Shape;416;p25"/>
            <p:cNvSpPr/>
            <p:nvPr/>
          </p:nvSpPr>
          <p:spPr>
            <a:xfrm>
              <a:off x="6034087" y="4392612"/>
              <a:ext cx="49212" cy="103187"/>
            </a:xfrm>
            <a:custGeom>
              <a:avLst/>
              <a:gdLst/>
              <a:ahLst/>
              <a:cxnLst/>
              <a:rect l="l" t="t" r="r" b="b"/>
              <a:pathLst>
                <a:path w="31" h="65" extrusionOk="0">
                  <a:moveTo>
                    <a:pt x="19" y="0"/>
                  </a:moveTo>
                  <a:lnTo>
                    <a:pt x="19" y="15"/>
                  </a:lnTo>
                  <a:lnTo>
                    <a:pt x="31" y="15"/>
                  </a:lnTo>
                  <a:lnTo>
                    <a:pt x="31" y="19"/>
                  </a:lnTo>
                  <a:lnTo>
                    <a:pt x="19" y="19"/>
                  </a:lnTo>
                  <a:lnTo>
                    <a:pt x="19" y="50"/>
                  </a:lnTo>
                  <a:lnTo>
                    <a:pt x="19" y="54"/>
                  </a:lnTo>
                  <a:lnTo>
                    <a:pt x="19" y="57"/>
                  </a:lnTo>
                  <a:lnTo>
                    <a:pt x="23" y="57"/>
                  </a:lnTo>
                  <a:lnTo>
                    <a:pt x="27" y="57"/>
                  </a:lnTo>
                  <a:lnTo>
                    <a:pt x="31" y="54"/>
                  </a:lnTo>
                  <a:lnTo>
                    <a:pt x="31" y="61"/>
                  </a:lnTo>
                  <a:lnTo>
                    <a:pt x="27" y="65"/>
                  </a:lnTo>
                  <a:lnTo>
                    <a:pt x="23" y="65"/>
                  </a:lnTo>
                  <a:lnTo>
                    <a:pt x="19" y="65"/>
                  </a:lnTo>
                  <a:lnTo>
                    <a:pt x="15" y="65"/>
                  </a:lnTo>
                  <a:lnTo>
                    <a:pt x="12" y="65"/>
                  </a:lnTo>
                  <a:lnTo>
                    <a:pt x="12" y="61"/>
                  </a:lnTo>
                  <a:lnTo>
                    <a:pt x="8" y="61"/>
                  </a:lnTo>
                  <a:lnTo>
                    <a:pt x="8" y="57"/>
                  </a:lnTo>
                  <a:lnTo>
                    <a:pt x="8" y="54"/>
                  </a:lnTo>
                  <a:lnTo>
                    <a:pt x="8" y="19"/>
                  </a:lnTo>
                  <a:lnTo>
                    <a:pt x="0" y="19"/>
                  </a:lnTo>
                  <a:lnTo>
                    <a:pt x="0" y="15"/>
                  </a:lnTo>
                  <a:lnTo>
                    <a:pt x="4" y="15"/>
                  </a:lnTo>
                  <a:lnTo>
                    <a:pt x="8" y="11"/>
                  </a:lnTo>
                  <a:lnTo>
                    <a:pt x="12" y="11"/>
                  </a:lnTo>
                  <a:lnTo>
                    <a:pt x="12" y="8"/>
                  </a:lnTo>
                  <a:lnTo>
                    <a:pt x="15" y="4"/>
                  </a:lnTo>
                  <a:lnTo>
                    <a:pt x="15" y="0"/>
                  </a:lnTo>
                  <a:lnTo>
                    <a:pt x="1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7" name="Google Shape;417;p25"/>
            <p:cNvSpPr/>
            <p:nvPr/>
          </p:nvSpPr>
          <p:spPr>
            <a:xfrm>
              <a:off x="6089650" y="4373562"/>
              <a:ext cx="36512" cy="122237"/>
            </a:xfrm>
            <a:custGeom>
              <a:avLst/>
              <a:gdLst/>
              <a:ahLst/>
              <a:cxnLst/>
              <a:rect l="l" t="t" r="r" b="b"/>
              <a:pathLst>
                <a:path w="23" h="77" extrusionOk="0">
                  <a:moveTo>
                    <a:pt x="11" y="0"/>
                  </a:moveTo>
                  <a:lnTo>
                    <a:pt x="15" y="0"/>
                  </a:lnTo>
                  <a:lnTo>
                    <a:pt x="19" y="4"/>
                  </a:lnTo>
                  <a:lnTo>
                    <a:pt x="19" y="8"/>
                  </a:lnTo>
                  <a:lnTo>
                    <a:pt x="15" y="12"/>
                  </a:lnTo>
                  <a:lnTo>
                    <a:pt x="11" y="12"/>
                  </a:lnTo>
                  <a:lnTo>
                    <a:pt x="7" y="12"/>
                  </a:lnTo>
                  <a:lnTo>
                    <a:pt x="7" y="8"/>
                  </a:lnTo>
                  <a:lnTo>
                    <a:pt x="7" y="4"/>
                  </a:lnTo>
                  <a:lnTo>
                    <a:pt x="7" y="0"/>
                  </a:lnTo>
                  <a:lnTo>
                    <a:pt x="11" y="0"/>
                  </a:lnTo>
                  <a:close/>
                  <a:moveTo>
                    <a:pt x="19" y="27"/>
                  </a:moveTo>
                  <a:lnTo>
                    <a:pt x="19" y="66"/>
                  </a:lnTo>
                  <a:lnTo>
                    <a:pt x="19" y="69"/>
                  </a:lnTo>
                  <a:lnTo>
                    <a:pt x="19" y="73"/>
                  </a:lnTo>
                  <a:lnTo>
                    <a:pt x="23" y="77"/>
                  </a:lnTo>
                  <a:lnTo>
                    <a:pt x="0" y="77"/>
                  </a:lnTo>
                  <a:lnTo>
                    <a:pt x="3" y="77"/>
                  </a:lnTo>
                  <a:lnTo>
                    <a:pt x="7" y="73"/>
                  </a:lnTo>
                  <a:lnTo>
                    <a:pt x="7" y="69"/>
                  </a:lnTo>
                  <a:lnTo>
                    <a:pt x="7" y="66"/>
                  </a:lnTo>
                  <a:lnTo>
                    <a:pt x="7" y="46"/>
                  </a:lnTo>
                  <a:lnTo>
                    <a:pt x="7" y="39"/>
                  </a:lnTo>
                  <a:lnTo>
                    <a:pt x="7" y="35"/>
                  </a:lnTo>
                  <a:lnTo>
                    <a:pt x="7" y="31"/>
                  </a:lnTo>
                  <a:lnTo>
                    <a:pt x="3" y="31"/>
                  </a:lnTo>
                  <a:lnTo>
                    <a:pt x="0" y="31"/>
                  </a:lnTo>
                  <a:lnTo>
                    <a:pt x="15" y="27"/>
                  </a:lnTo>
                  <a:lnTo>
                    <a:pt x="19" y="2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8" name="Google Shape;418;p25"/>
            <p:cNvSpPr/>
            <p:nvPr/>
          </p:nvSpPr>
          <p:spPr>
            <a:xfrm>
              <a:off x="6137275" y="4416425"/>
              <a:ext cx="73025" cy="79375"/>
            </a:xfrm>
            <a:custGeom>
              <a:avLst/>
              <a:gdLst/>
              <a:ahLst/>
              <a:cxnLst/>
              <a:rect l="l" t="t" r="r" b="b"/>
              <a:pathLst>
                <a:path w="46" h="50" extrusionOk="0">
                  <a:moveTo>
                    <a:pt x="23" y="0"/>
                  </a:moveTo>
                  <a:lnTo>
                    <a:pt x="35" y="0"/>
                  </a:lnTo>
                  <a:lnTo>
                    <a:pt x="42" y="8"/>
                  </a:lnTo>
                  <a:lnTo>
                    <a:pt x="46" y="16"/>
                  </a:lnTo>
                  <a:lnTo>
                    <a:pt x="46" y="23"/>
                  </a:lnTo>
                  <a:lnTo>
                    <a:pt x="46" y="31"/>
                  </a:lnTo>
                  <a:lnTo>
                    <a:pt x="46" y="39"/>
                  </a:lnTo>
                  <a:lnTo>
                    <a:pt x="42" y="42"/>
                  </a:lnTo>
                  <a:lnTo>
                    <a:pt x="35" y="46"/>
                  </a:lnTo>
                  <a:lnTo>
                    <a:pt x="31" y="50"/>
                  </a:lnTo>
                  <a:lnTo>
                    <a:pt x="23" y="50"/>
                  </a:lnTo>
                  <a:lnTo>
                    <a:pt x="16" y="50"/>
                  </a:lnTo>
                  <a:lnTo>
                    <a:pt x="8" y="42"/>
                  </a:lnTo>
                  <a:lnTo>
                    <a:pt x="4" y="35"/>
                  </a:lnTo>
                  <a:lnTo>
                    <a:pt x="0" y="27"/>
                  </a:lnTo>
                  <a:lnTo>
                    <a:pt x="0" y="19"/>
                  </a:lnTo>
                  <a:lnTo>
                    <a:pt x="4" y="12"/>
                  </a:lnTo>
                  <a:lnTo>
                    <a:pt x="8" y="8"/>
                  </a:lnTo>
                  <a:lnTo>
                    <a:pt x="12" y="4"/>
                  </a:lnTo>
                  <a:lnTo>
                    <a:pt x="19" y="0"/>
                  </a:lnTo>
                  <a:lnTo>
                    <a:pt x="23" y="0"/>
                  </a:lnTo>
                  <a:close/>
                  <a:moveTo>
                    <a:pt x="23" y="4"/>
                  </a:moveTo>
                  <a:lnTo>
                    <a:pt x="19" y="4"/>
                  </a:lnTo>
                  <a:lnTo>
                    <a:pt x="16" y="4"/>
                  </a:lnTo>
                  <a:lnTo>
                    <a:pt x="16" y="8"/>
                  </a:lnTo>
                  <a:lnTo>
                    <a:pt x="12" y="12"/>
                  </a:lnTo>
                  <a:lnTo>
                    <a:pt x="12" y="16"/>
                  </a:lnTo>
                  <a:lnTo>
                    <a:pt x="12" y="19"/>
                  </a:lnTo>
                  <a:lnTo>
                    <a:pt x="12" y="31"/>
                  </a:lnTo>
                  <a:lnTo>
                    <a:pt x="16" y="39"/>
                  </a:lnTo>
                  <a:lnTo>
                    <a:pt x="19" y="46"/>
                  </a:lnTo>
                  <a:lnTo>
                    <a:pt x="27" y="46"/>
                  </a:lnTo>
                  <a:lnTo>
                    <a:pt x="31" y="46"/>
                  </a:lnTo>
                  <a:lnTo>
                    <a:pt x="35" y="42"/>
                  </a:lnTo>
                  <a:lnTo>
                    <a:pt x="39" y="39"/>
                  </a:lnTo>
                  <a:lnTo>
                    <a:pt x="39" y="27"/>
                  </a:lnTo>
                  <a:lnTo>
                    <a:pt x="39" y="16"/>
                  </a:lnTo>
                  <a:lnTo>
                    <a:pt x="35" y="8"/>
                  </a:lnTo>
                  <a:lnTo>
                    <a:pt x="27" y="4"/>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9" name="Google Shape;419;p25"/>
            <p:cNvSpPr/>
            <p:nvPr/>
          </p:nvSpPr>
          <p:spPr>
            <a:xfrm>
              <a:off x="6223000" y="4416425"/>
              <a:ext cx="85725" cy="79375"/>
            </a:xfrm>
            <a:custGeom>
              <a:avLst/>
              <a:gdLst/>
              <a:ahLst/>
              <a:cxnLst/>
              <a:rect l="l" t="t" r="r" b="b"/>
              <a:pathLst>
                <a:path w="54" h="50" extrusionOk="0">
                  <a:moveTo>
                    <a:pt x="15" y="8"/>
                  </a:moveTo>
                  <a:lnTo>
                    <a:pt x="23" y="0"/>
                  </a:lnTo>
                  <a:lnTo>
                    <a:pt x="34" y="0"/>
                  </a:lnTo>
                  <a:lnTo>
                    <a:pt x="38" y="0"/>
                  </a:lnTo>
                  <a:lnTo>
                    <a:pt x="42" y="4"/>
                  </a:lnTo>
                  <a:lnTo>
                    <a:pt x="46" y="8"/>
                  </a:lnTo>
                  <a:lnTo>
                    <a:pt x="46" y="12"/>
                  </a:lnTo>
                  <a:lnTo>
                    <a:pt x="46" y="16"/>
                  </a:lnTo>
                  <a:lnTo>
                    <a:pt x="46" y="39"/>
                  </a:lnTo>
                  <a:lnTo>
                    <a:pt x="46" y="42"/>
                  </a:lnTo>
                  <a:lnTo>
                    <a:pt x="46" y="46"/>
                  </a:lnTo>
                  <a:lnTo>
                    <a:pt x="50" y="46"/>
                  </a:lnTo>
                  <a:lnTo>
                    <a:pt x="50" y="50"/>
                  </a:lnTo>
                  <a:lnTo>
                    <a:pt x="54" y="50"/>
                  </a:lnTo>
                  <a:lnTo>
                    <a:pt x="31" y="50"/>
                  </a:lnTo>
                  <a:lnTo>
                    <a:pt x="34" y="50"/>
                  </a:lnTo>
                  <a:lnTo>
                    <a:pt x="34" y="46"/>
                  </a:lnTo>
                  <a:lnTo>
                    <a:pt x="38" y="42"/>
                  </a:lnTo>
                  <a:lnTo>
                    <a:pt x="38" y="39"/>
                  </a:lnTo>
                  <a:lnTo>
                    <a:pt x="38" y="19"/>
                  </a:lnTo>
                  <a:lnTo>
                    <a:pt x="34" y="12"/>
                  </a:lnTo>
                  <a:lnTo>
                    <a:pt x="34" y="8"/>
                  </a:lnTo>
                  <a:lnTo>
                    <a:pt x="31" y="8"/>
                  </a:lnTo>
                  <a:lnTo>
                    <a:pt x="31" y="4"/>
                  </a:lnTo>
                  <a:lnTo>
                    <a:pt x="23" y="8"/>
                  </a:lnTo>
                  <a:lnTo>
                    <a:pt x="15" y="12"/>
                  </a:lnTo>
                  <a:lnTo>
                    <a:pt x="15" y="39"/>
                  </a:lnTo>
                  <a:lnTo>
                    <a:pt x="15" y="42"/>
                  </a:lnTo>
                  <a:lnTo>
                    <a:pt x="15" y="46"/>
                  </a:lnTo>
                  <a:lnTo>
                    <a:pt x="19" y="46"/>
                  </a:lnTo>
                  <a:lnTo>
                    <a:pt x="19" y="50"/>
                  </a:lnTo>
                  <a:lnTo>
                    <a:pt x="23" y="50"/>
                  </a:lnTo>
                  <a:lnTo>
                    <a:pt x="0" y="50"/>
                  </a:lnTo>
                  <a:lnTo>
                    <a:pt x="4" y="46"/>
                  </a:lnTo>
                  <a:lnTo>
                    <a:pt x="8" y="42"/>
                  </a:lnTo>
                  <a:lnTo>
                    <a:pt x="8" y="39"/>
                  </a:lnTo>
                  <a:lnTo>
                    <a:pt x="8" y="19"/>
                  </a:lnTo>
                  <a:lnTo>
                    <a:pt x="8" y="12"/>
                  </a:lnTo>
                  <a:lnTo>
                    <a:pt x="8" y="8"/>
                  </a:lnTo>
                  <a:lnTo>
                    <a:pt x="4" y="4"/>
                  </a:lnTo>
                  <a:lnTo>
                    <a:pt x="0" y="4"/>
                  </a:lnTo>
                  <a:lnTo>
                    <a:pt x="15" y="0"/>
                  </a:lnTo>
                  <a:lnTo>
                    <a:pt x="15" y="8"/>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0" name="Google Shape;420;p25"/>
            <p:cNvSpPr/>
            <p:nvPr/>
          </p:nvSpPr>
          <p:spPr>
            <a:xfrm>
              <a:off x="3313112" y="1330325"/>
              <a:ext cx="49212" cy="85725"/>
            </a:xfrm>
            <a:custGeom>
              <a:avLst/>
              <a:gdLst/>
              <a:ahLst/>
              <a:cxnLst/>
              <a:rect l="l" t="t" r="r" b="b"/>
              <a:pathLst>
                <a:path w="31" h="54" extrusionOk="0">
                  <a:moveTo>
                    <a:pt x="27" y="0"/>
                  </a:moveTo>
                  <a:lnTo>
                    <a:pt x="27" y="19"/>
                  </a:lnTo>
                  <a:lnTo>
                    <a:pt x="23" y="12"/>
                  </a:lnTo>
                  <a:lnTo>
                    <a:pt x="23" y="8"/>
                  </a:lnTo>
                  <a:lnTo>
                    <a:pt x="19" y="4"/>
                  </a:lnTo>
                  <a:lnTo>
                    <a:pt x="15" y="4"/>
                  </a:lnTo>
                  <a:lnTo>
                    <a:pt x="12" y="4"/>
                  </a:lnTo>
                  <a:lnTo>
                    <a:pt x="8" y="4"/>
                  </a:lnTo>
                  <a:lnTo>
                    <a:pt x="4" y="8"/>
                  </a:lnTo>
                  <a:lnTo>
                    <a:pt x="4" y="12"/>
                  </a:lnTo>
                  <a:lnTo>
                    <a:pt x="8" y="16"/>
                  </a:lnTo>
                  <a:lnTo>
                    <a:pt x="12" y="19"/>
                  </a:lnTo>
                  <a:lnTo>
                    <a:pt x="19" y="23"/>
                  </a:lnTo>
                  <a:lnTo>
                    <a:pt x="31" y="31"/>
                  </a:lnTo>
                  <a:lnTo>
                    <a:pt x="31" y="39"/>
                  </a:lnTo>
                  <a:lnTo>
                    <a:pt x="31" y="42"/>
                  </a:lnTo>
                  <a:lnTo>
                    <a:pt x="27" y="46"/>
                  </a:lnTo>
                  <a:lnTo>
                    <a:pt x="19" y="50"/>
                  </a:lnTo>
                  <a:lnTo>
                    <a:pt x="15" y="54"/>
                  </a:lnTo>
                  <a:lnTo>
                    <a:pt x="12" y="50"/>
                  </a:lnTo>
                  <a:lnTo>
                    <a:pt x="4" y="50"/>
                  </a:lnTo>
                  <a:lnTo>
                    <a:pt x="0" y="50"/>
                  </a:lnTo>
                  <a:lnTo>
                    <a:pt x="0" y="54"/>
                  </a:lnTo>
                  <a:lnTo>
                    <a:pt x="0" y="35"/>
                  </a:lnTo>
                  <a:lnTo>
                    <a:pt x="0" y="42"/>
                  </a:lnTo>
                  <a:lnTo>
                    <a:pt x="4" y="46"/>
                  </a:lnTo>
                  <a:lnTo>
                    <a:pt x="12" y="46"/>
                  </a:lnTo>
                  <a:lnTo>
                    <a:pt x="15" y="50"/>
                  </a:lnTo>
                  <a:lnTo>
                    <a:pt x="19" y="46"/>
                  </a:lnTo>
                  <a:lnTo>
                    <a:pt x="23" y="46"/>
                  </a:lnTo>
                  <a:lnTo>
                    <a:pt x="23" y="42"/>
                  </a:lnTo>
                  <a:lnTo>
                    <a:pt x="23" y="39"/>
                  </a:lnTo>
                  <a:lnTo>
                    <a:pt x="23" y="35"/>
                  </a:lnTo>
                  <a:lnTo>
                    <a:pt x="19" y="31"/>
                  </a:lnTo>
                  <a:lnTo>
                    <a:pt x="12" y="27"/>
                  </a:lnTo>
                  <a:lnTo>
                    <a:pt x="4" y="27"/>
                  </a:lnTo>
                  <a:lnTo>
                    <a:pt x="0" y="23"/>
                  </a:lnTo>
                  <a:lnTo>
                    <a:pt x="0" y="19"/>
                  </a:lnTo>
                  <a:lnTo>
                    <a:pt x="0" y="16"/>
                  </a:lnTo>
                  <a:lnTo>
                    <a:pt x="0" y="8"/>
                  </a:lnTo>
                  <a:lnTo>
                    <a:pt x="4" y="4"/>
                  </a:lnTo>
                  <a:lnTo>
                    <a:pt x="8" y="0"/>
                  </a:lnTo>
                  <a:lnTo>
                    <a:pt x="15" y="0"/>
                  </a:lnTo>
                  <a:lnTo>
                    <a:pt x="19" y="0"/>
                  </a:lnTo>
                  <a:lnTo>
                    <a:pt x="23" y="4"/>
                  </a:lnTo>
                  <a:lnTo>
                    <a:pt x="27" y="4"/>
                  </a:lnTo>
                  <a:lnTo>
                    <a:pt x="2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1" name="Google Shape;421;p25"/>
            <p:cNvSpPr/>
            <p:nvPr/>
          </p:nvSpPr>
          <p:spPr>
            <a:xfrm>
              <a:off x="3373437" y="1330325"/>
              <a:ext cx="68262" cy="85725"/>
            </a:xfrm>
            <a:custGeom>
              <a:avLst/>
              <a:gdLst/>
              <a:ahLst/>
              <a:cxnLst/>
              <a:rect l="l" t="t" r="r" b="b"/>
              <a:pathLst>
                <a:path w="43" h="54" extrusionOk="0">
                  <a:moveTo>
                    <a:pt x="8" y="19"/>
                  </a:moveTo>
                  <a:lnTo>
                    <a:pt x="8" y="31"/>
                  </a:lnTo>
                  <a:lnTo>
                    <a:pt x="16" y="39"/>
                  </a:lnTo>
                  <a:lnTo>
                    <a:pt x="20" y="42"/>
                  </a:lnTo>
                  <a:lnTo>
                    <a:pt x="27" y="42"/>
                  </a:lnTo>
                  <a:lnTo>
                    <a:pt x="31" y="42"/>
                  </a:lnTo>
                  <a:lnTo>
                    <a:pt x="35" y="42"/>
                  </a:lnTo>
                  <a:lnTo>
                    <a:pt x="39" y="39"/>
                  </a:lnTo>
                  <a:lnTo>
                    <a:pt x="43" y="31"/>
                  </a:lnTo>
                  <a:lnTo>
                    <a:pt x="39" y="39"/>
                  </a:lnTo>
                  <a:lnTo>
                    <a:pt x="35" y="46"/>
                  </a:lnTo>
                  <a:lnTo>
                    <a:pt x="31" y="50"/>
                  </a:lnTo>
                  <a:lnTo>
                    <a:pt x="23" y="54"/>
                  </a:lnTo>
                  <a:lnTo>
                    <a:pt x="12" y="50"/>
                  </a:lnTo>
                  <a:lnTo>
                    <a:pt x="8" y="46"/>
                  </a:lnTo>
                  <a:lnTo>
                    <a:pt x="0" y="39"/>
                  </a:lnTo>
                  <a:lnTo>
                    <a:pt x="0" y="27"/>
                  </a:lnTo>
                  <a:lnTo>
                    <a:pt x="0" y="16"/>
                  </a:lnTo>
                  <a:lnTo>
                    <a:pt x="8" y="8"/>
                  </a:lnTo>
                  <a:lnTo>
                    <a:pt x="16" y="0"/>
                  </a:lnTo>
                  <a:lnTo>
                    <a:pt x="23" y="0"/>
                  </a:lnTo>
                  <a:lnTo>
                    <a:pt x="31" y="0"/>
                  </a:lnTo>
                  <a:lnTo>
                    <a:pt x="35" y="4"/>
                  </a:lnTo>
                  <a:lnTo>
                    <a:pt x="39" y="12"/>
                  </a:lnTo>
                  <a:lnTo>
                    <a:pt x="43" y="19"/>
                  </a:lnTo>
                  <a:lnTo>
                    <a:pt x="8" y="19"/>
                  </a:lnTo>
                  <a:close/>
                  <a:moveTo>
                    <a:pt x="8" y="16"/>
                  </a:moveTo>
                  <a:lnTo>
                    <a:pt x="31" y="16"/>
                  </a:lnTo>
                  <a:lnTo>
                    <a:pt x="31" y="12"/>
                  </a:lnTo>
                  <a:lnTo>
                    <a:pt x="27" y="8"/>
                  </a:lnTo>
                  <a:lnTo>
                    <a:pt x="27" y="4"/>
                  </a:lnTo>
                  <a:lnTo>
                    <a:pt x="23" y="4"/>
                  </a:lnTo>
                  <a:lnTo>
                    <a:pt x="20" y="4"/>
                  </a:lnTo>
                  <a:lnTo>
                    <a:pt x="16" y="4"/>
                  </a:lnTo>
                  <a:lnTo>
                    <a:pt x="12" y="8"/>
                  </a:lnTo>
                  <a:lnTo>
                    <a:pt x="8" y="12"/>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2" name="Google Shape;422;p25"/>
            <p:cNvSpPr/>
            <p:nvPr/>
          </p:nvSpPr>
          <p:spPr>
            <a:xfrm>
              <a:off x="3452812" y="1287462"/>
              <a:ext cx="36512" cy="122237"/>
            </a:xfrm>
            <a:custGeom>
              <a:avLst/>
              <a:gdLst/>
              <a:ahLst/>
              <a:cxnLst/>
              <a:rect l="l" t="t" r="r" b="b"/>
              <a:pathLst>
                <a:path w="23" h="77" extrusionOk="0">
                  <a:moveTo>
                    <a:pt x="16" y="0"/>
                  </a:moveTo>
                  <a:lnTo>
                    <a:pt x="16" y="66"/>
                  </a:lnTo>
                  <a:lnTo>
                    <a:pt x="16" y="69"/>
                  </a:lnTo>
                  <a:lnTo>
                    <a:pt x="19" y="73"/>
                  </a:lnTo>
                  <a:lnTo>
                    <a:pt x="19" y="77"/>
                  </a:lnTo>
                  <a:lnTo>
                    <a:pt x="23" y="77"/>
                  </a:lnTo>
                  <a:lnTo>
                    <a:pt x="0" y="77"/>
                  </a:lnTo>
                  <a:lnTo>
                    <a:pt x="4" y="77"/>
                  </a:lnTo>
                  <a:lnTo>
                    <a:pt x="8" y="73"/>
                  </a:lnTo>
                  <a:lnTo>
                    <a:pt x="8" y="69"/>
                  </a:lnTo>
                  <a:lnTo>
                    <a:pt x="8" y="66"/>
                  </a:lnTo>
                  <a:lnTo>
                    <a:pt x="8" y="23"/>
                  </a:lnTo>
                  <a:lnTo>
                    <a:pt x="8" y="16"/>
                  </a:lnTo>
                  <a:lnTo>
                    <a:pt x="8" y="12"/>
                  </a:lnTo>
                  <a:lnTo>
                    <a:pt x="8" y="8"/>
                  </a:lnTo>
                  <a:lnTo>
                    <a:pt x="4" y="8"/>
                  </a:lnTo>
                  <a:lnTo>
                    <a:pt x="0" y="8"/>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3" name="Google Shape;423;p25"/>
            <p:cNvSpPr/>
            <p:nvPr/>
          </p:nvSpPr>
          <p:spPr>
            <a:xfrm>
              <a:off x="3502025" y="1330325"/>
              <a:ext cx="66675" cy="85725"/>
            </a:xfrm>
            <a:custGeom>
              <a:avLst/>
              <a:gdLst/>
              <a:ahLst/>
              <a:cxnLst/>
              <a:rect l="l" t="t" r="r" b="b"/>
              <a:pathLst>
                <a:path w="42" h="54" extrusionOk="0">
                  <a:moveTo>
                    <a:pt x="8" y="19"/>
                  </a:moveTo>
                  <a:lnTo>
                    <a:pt x="8" y="31"/>
                  </a:lnTo>
                  <a:lnTo>
                    <a:pt x="15" y="39"/>
                  </a:lnTo>
                  <a:lnTo>
                    <a:pt x="19" y="42"/>
                  </a:lnTo>
                  <a:lnTo>
                    <a:pt x="27" y="42"/>
                  </a:lnTo>
                  <a:lnTo>
                    <a:pt x="31" y="42"/>
                  </a:lnTo>
                  <a:lnTo>
                    <a:pt x="34" y="42"/>
                  </a:lnTo>
                  <a:lnTo>
                    <a:pt x="38" y="39"/>
                  </a:lnTo>
                  <a:lnTo>
                    <a:pt x="42" y="31"/>
                  </a:lnTo>
                  <a:lnTo>
                    <a:pt x="38" y="39"/>
                  </a:lnTo>
                  <a:lnTo>
                    <a:pt x="34" y="46"/>
                  </a:lnTo>
                  <a:lnTo>
                    <a:pt x="31" y="50"/>
                  </a:lnTo>
                  <a:lnTo>
                    <a:pt x="23" y="54"/>
                  </a:lnTo>
                  <a:lnTo>
                    <a:pt x="11" y="50"/>
                  </a:lnTo>
                  <a:lnTo>
                    <a:pt x="8" y="46"/>
                  </a:lnTo>
                  <a:lnTo>
                    <a:pt x="0" y="39"/>
                  </a:lnTo>
                  <a:lnTo>
                    <a:pt x="0" y="27"/>
                  </a:lnTo>
                  <a:lnTo>
                    <a:pt x="0" y="16"/>
                  </a:lnTo>
                  <a:lnTo>
                    <a:pt x="8" y="8"/>
                  </a:lnTo>
                  <a:lnTo>
                    <a:pt x="15" y="0"/>
                  </a:lnTo>
                  <a:lnTo>
                    <a:pt x="23" y="0"/>
                  </a:lnTo>
                  <a:lnTo>
                    <a:pt x="31" y="0"/>
                  </a:lnTo>
                  <a:lnTo>
                    <a:pt x="34" y="4"/>
                  </a:lnTo>
                  <a:lnTo>
                    <a:pt x="38" y="12"/>
                  </a:lnTo>
                  <a:lnTo>
                    <a:pt x="42" y="19"/>
                  </a:lnTo>
                  <a:lnTo>
                    <a:pt x="8" y="19"/>
                  </a:lnTo>
                  <a:close/>
                  <a:moveTo>
                    <a:pt x="8" y="16"/>
                  </a:moveTo>
                  <a:lnTo>
                    <a:pt x="31" y="16"/>
                  </a:lnTo>
                  <a:lnTo>
                    <a:pt x="31" y="12"/>
                  </a:lnTo>
                  <a:lnTo>
                    <a:pt x="27" y="8"/>
                  </a:lnTo>
                  <a:lnTo>
                    <a:pt x="27" y="4"/>
                  </a:lnTo>
                  <a:lnTo>
                    <a:pt x="23" y="4"/>
                  </a:lnTo>
                  <a:lnTo>
                    <a:pt x="19" y="4"/>
                  </a:lnTo>
                  <a:lnTo>
                    <a:pt x="15" y="4"/>
                  </a:lnTo>
                  <a:lnTo>
                    <a:pt x="11" y="8"/>
                  </a:lnTo>
                  <a:lnTo>
                    <a:pt x="8" y="12"/>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4" name="Google Shape;424;p25"/>
            <p:cNvSpPr/>
            <p:nvPr/>
          </p:nvSpPr>
          <p:spPr>
            <a:xfrm>
              <a:off x="3581400" y="1330325"/>
              <a:ext cx="66675" cy="85725"/>
            </a:xfrm>
            <a:custGeom>
              <a:avLst/>
              <a:gdLst/>
              <a:ahLst/>
              <a:cxnLst/>
              <a:rect l="l" t="t" r="r" b="b"/>
              <a:pathLst>
                <a:path w="42" h="54" extrusionOk="0">
                  <a:moveTo>
                    <a:pt x="42" y="31"/>
                  </a:moveTo>
                  <a:lnTo>
                    <a:pt x="38" y="39"/>
                  </a:lnTo>
                  <a:lnTo>
                    <a:pt x="34" y="46"/>
                  </a:lnTo>
                  <a:lnTo>
                    <a:pt x="27" y="50"/>
                  </a:lnTo>
                  <a:lnTo>
                    <a:pt x="19" y="54"/>
                  </a:lnTo>
                  <a:lnTo>
                    <a:pt x="11" y="50"/>
                  </a:lnTo>
                  <a:lnTo>
                    <a:pt x="8" y="46"/>
                  </a:lnTo>
                  <a:lnTo>
                    <a:pt x="0" y="39"/>
                  </a:lnTo>
                  <a:lnTo>
                    <a:pt x="0" y="27"/>
                  </a:lnTo>
                  <a:lnTo>
                    <a:pt x="0" y="16"/>
                  </a:lnTo>
                  <a:lnTo>
                    <a:pt x="8" y="8"/>
                  </a:lnTo>
                  <a:lnTo>
                    <a:pt x="15" y="4"/>
                  </a:lnTo>
                  <a:lnTo>
                    <a:pt x="23" y="0"/>
                  </a:lnTo>
                  <a:lnTo>
                    <a:pt x="31" y="0"/>
                  </a:lnTo>
                  <a:lnTo>
                    <a:pt x="34" y="4"/>
                  </a:lnTo>
                  <a:lnTo>
                    <a:pt x="38" y="8"/>
                  </a:lnTo>
                  <a:lnTo>
                    <a:pt x="38" y="12"/>
                  </a:lnTo>
                  <a:lnTo>
                    <a:pt x="38" y="16"/>
                  </a:lnTo>
                  <a:lnTo>
                    <a:pt x="34" y="16"/>
                  </a:lnTo>
                  <a:lnTo>
                    <a:pt x="31" y="16"/>
                  </a:lnTo>
                  <a:lnTo>
                    <a:pt x="31" y="12"/>
                  </a:lnTo>
                  <a:lnTo>
                    <a:pt x="27" y="12"/>
                  </a:lnTo>
                  <a:lnTo>
                    <a:pt x="27" y="8"/>
                  </a:lnTo>
                  <a:lnTo>
                    <a:pt x="27" y="4"/>
                  </a:lnTo>
                  <a:lnTo>
                    <a:pt x="23" y="4"/>
                  </a:lnTo>
                  <a:lnTo>
                    <a:pt x="15" y="4"/>
                  </a:lnTo>
                  <a:lnTo>
                    <a:pt x="11" y="8"/>
                  </a:lnTo>
                  <a:lnTo>
                    <a:pt x="11" y="12"/>
                  </a:lnTo>
                  <a:lnTo>
                    <a:pt x="8" y="19"/>
                  </a:lnTo>
                  <a:lnTo>
                    <a:pt x="11" y="31"/>
                  </a:lnTo>
                  <a:lnTo>
                    <a:pt x="11" y="35"/>
                  </a:lnTo>
                  <a:lnTo>
                    <a:pt x="19" y="42"/>
                  </a:lnTo>
                  <a:lnTo>
                    <a:pt x="23" y="42"/>
                  </a:lnTo>
                  <a:lnTo>
                    <a:pt x="31" y="42"/>
                  </a:lnTo>
                  <a:lnTo>
                    <a:pt x="34" y="39"/>
                  </a:lnTo>
                  <a:lnTo>
                    <a:pt x="38" y="35"/>
                  </a:lnTo>
                  <a:lnTo>
                    <a:pt x="38" y="31"/>
                  </a:lnTo>
                  <a:lnTo>
                    <a:pt x="42"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5" name="Google Shape;425;p25"/>
            <p:cNvSpPr/>
            <p:nvPr/>
          </p:nvSpPr>
          <p:spPr>
            <a:xfrm>
              <a:off x="3654425" y="1306512"/>
              <a:ext cx="49212" cy="109537"/>
            </a:xfrm>
            <a:custGeom>
              <a:avLst/>
              <a:gdLst/>
              <a:ahLst/>
              <a:cxnLst/>
              <a:rect l="l" t="t" r="r" b="b"/>
              <a:pathLst>
                <a:path w="31" h="69" extrusionOk="0">
                  <a:moveTo>
                    <a:pt x="15" y="0"/>
                  </a:moveTo>
                  <a:lnTo>
                    <a:pt x="15" y="15"/>
                  </a:lnTo>
                  <a:lnTo>
                    <a:pt x="27" y="15"/>
                  </a:lnTo>
                  <a:lnTo>
                    <a:pt x="27" y="19"/>
                  </a:lnTo>
                  <a:lnTo>
                    <a:pt x="15" y="19"/>
                  </a:lnTo>
                  <a:lnTo>
                    <a:pt x="15" y="54"/>
                  </a:lnTo>
                  <a:lnTo>
                    <a:pt x="19" y="57"/>
                  </a:lnTo>
                  <a:lnTo>
                    <a:pt x="19" y="61"/>
                  </a:lnTo>
                  <a:lnTo>
                    <a:pt x="23" y="61"/>
                  </a:lnTo>
                  <a:lnTo>
                    <a:pt x="27" y="61"/>
                  </a:lnTo>
                  <a:lnTo>
                    <a:pt x="27" y="57"/>
                  </a:lnTo>
                  <a:lnTo>
                    <a:pt x="31" y="57"/>
                  </a:lnTo>
                  <a:lnTo>
                    <a:pt x="27" y="61"/>
                  </a:lnTo>
                  <a:lnTo>
                    <a:pt x="27" y="65"/>
                  </a:lnTo>
                  <a:lnTo>
                    <a:pt x="23" y="65"/>
                  </a:lnTo>
                  <a:lnTo>
                    <a:pt x="19" y="69"/>
                  </a:lnTo>
                  <a:lnTo>
                    <a:pt x="15" y="65"/>
                  </a:lnTo>
                  <a:lnTo>
                    <a:pt x="11" y="65"/>
                  </a:lnTo>
                  <a:lnTo>
                    <a:pt x="8" y="61"/>
                  </a:lnTo>
                  <a:lnTo>
                    <a:pt x="8" y="57"/>
                  </a:lnTo>
                  <a:lnTo>
                    <a:pt x="8" y="54"/>
                  </a:lnTo>
                  <a:lnTo>
                    <a:pt x="8" y="19"/>
                  </a:lnTo>
                  <a:lnTo>
                    <a:pt x="0" y="19"/>
                  </a:lnTo>
                  <a:lnTo>
                    <a:pt x="4" y="15"/>
                  </a:lnTo>
                  <a:lnTo>
                    <a:pt x="8" y="15"/>
                  </a:lnTo>
                  <a:lnTo>
                    <a:pt x="8" y="11"/>
                  </a:lnTo>
                  <a:lnTo>
                    <a:pt x="11" y="8"/>
                  </a:lnTo>
                  <a:lnTo>
                    <a:pt x="15" y="4"/>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6" name="Google Shape;426;p25"/>
            <p:cNvSpPr/>
            <p:nvPr/>
          </p:nvSpPr>
          <p:spPr>
            <a:xfrm>
              <a:off x="3708400" y="1287462"/>
              <a:ext cx="36512" cy="122237"/>
            </a:xfrm>
            <a:custGeom>
              <a:avLst/>
              <a:gdLst/>
              <a:ahLst/>
              <a:cxnLst/>
              <a:rect l="l" t="t" r="r" b="b"/>
              <a:pathLst>
                <a:path w="23" h="77" extrusionOk="0">
                  <a:moveTo>
                    <a:pt x="12" y="0"/>
                  </a:moveTo>
                  <a:lnTo>
                    <a:pt x="16" y="0"/>
                  </a:lnTo>
                  <a:lnTo>
                    <a:pt x="16" y="4"/>
                  </a:lnTo>
                  <a:lnTo>
                    <a:pt x="20" y="4"/>
                  </a:lnTo>
                  <a:lnTo>
                    <a:pt x="20" y="8"/>
                  </a:lnTo>
                  <a:lnTo>
                    <a:pt x="16" y="12"/>
                  </a:lnTo>
                  <a:lnTo>
                    <a:pt x="12" y="12"/>
                  </a:lnTo>
                  <a:lnTo>
                    <a:pt x="8" y="12"/>
                  </a:lnTo>
                  <a:lnTo>
                    <a:pt x="8" y="8"/>
                  </a:lnTo>
                  <a:lnTo>
                    <a:pt x="4" y="8"/>
                  </a:lnTo>
                  <a:lnTo>
                    <a:pt x="8" y="4"/>
                  </a:lnTo>
                  <a:lnTo>
                    <a:pt x="8" y="0"/>
                  </a:lnTo>
                  <a:lnTo>
                    <a:pt x="12" y="0"/>
                  </a:lnTo>
                  <a:close/>
                  <a:moveTo>
                    <a:pt x="16" y="27"/>
                  </a:moveTo>
                  <a:lnTo>
                    <a:pt x="16" y="66"/>
                  </a:lnTo>
                  <a:lnTo>
                    <a:pt x="16" y="69"/>
                  </a:lnTo>
                  <a:lnTo>
                    <a:pt x="20" y="73"/>
                  </a:lnTo>
                  <a:lnTo>
                    <a:pt x="20" y="77"/>
                  </a:lnTo>
                  <a:lnTo>
                    <a:pt x="23" y="77"/>
                  </a:lnTo>
                  <a:lnTo>
                    <a:pt x="0" y="77"/>
                  </a:lnTo>
                  <a:lnTo>
                    <a:pt x="4" y="77"/>
                  </a:lnTo>
                  <a:lnTo>
                    <a:pt x="8" y="73"/>
                  </a:lnTo>
                  <a:lnTo>
                    <a:pt x="8" y="69"/>
                  </a:lnTo>
                  <a:lnTo>
                    <a:pt x="8" y="66"/>
                  </a:lnTo>
                  <a:lnTo>
                    <a:pt x="8" y="46"/>
                  </a:lnTo>
                  <a:lnTo>
                    <a:pt x="8" y="43"/>
                  </a:lnTo>
                  <a:lnTo>
                    <a:pt x="8" y="35"/>
                  </a:lnTo>
                  <a:lnTo>
                    <a:pt x="4" y="35"/>
                  </a:lnTo>
                  <a:lnTo>
                    <a:pt x="0" y="35"/>
                  </a:lnTo>
                  <a:lnTo>
                    <a:pt x="16" y="2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7" name="Google Shape;427;p25"/>
            <p:cNvSpPr/>
            <p:nvPr/>
          </p:nvSpPr>
          <p:spPr>
            <a:xfrm>
              <a:off x="3757612" y="1330325"/>
              <a:ext cx="73025" cy="85725"/>
            </a:xfrm>
            <a:custGeom>
              <a:avLst/>
              <a:gdLst/>
              <a:ahLst/>
              <a:cxnLst/>
              <a:rect l="l" t="t" r="r" b="b"/>
              <a:pathLst>
                <a:path w="46" h="54" extrusionOk="0">
                  <a:moveTo>
                    <a:pt x="23" y="0"/>
                  </a:moveTo>
                  <a:lnTo>
                    <a:pt x="35" y="4"/>
                  </a:lnTo>
                  <a:lnTo>
                    <a:pt x="42" y="8"/>
                  </a:lnTo>
                  <a:lnTo>
                    <a:pt x="46" y="16"/>
                  </a:lnTo>
                  <a:lnTo>
                    <a:pt x="46" y="27"/>
                  </a:lnTo>
                  <a:lnTo>
                    <a:pt x="46" y="31"/>
                  </a:lnTo>
                  <a:lnTo>
                    <a:pt x="46" y="39"/>
                  </a:lnTo>
                  <a:lnTo>
                    <a:pt x="42" y="46"/>
                  </a:lnTo>
                  <a:lnTo>
                    <a:pt x="35" y="50"/>
                  </a:lnTo>
                  <a:lnTo>
                    <a:pt x="31" y="50"/>
                  </a:lnTo>
                  <a:lnTo>
                    <a:pt x="23" y="54"/>
                  </a:lnTo>
                  <a:lnTo>
                    <a:pt x="12" y="50"/>
                  </a:lnTo>
                  <a:lnTo>
                    <a:pt x="4" y="42"/>
                  </a:lnTo>
                  <a:lnTo>
                    <a:pt x="0" y="35"/>
                  </a:lnTo>
                  <a:lnTo>
                    <a:pt x="0" y="27"/>
                  </a:lnTo>
                  <a:lnTo>
                    <a:pt x="0" y="19"/>
                  </a:lnTo>
                  <a:lnTo>
                    <a:pt x="4" y="12"/>
                  </a:lnTo>
                  <a:lnTo>
                    <a:pt x="8" y="8"/>
                  </a:lnTo>
                  <a:lnTo>
                    <a:pt x="12" y="4"/>
                  </a:lnTo>
                  <a:lnTo>
                    <a:pt x="19" y="0"/>
                  </a:lnTo>
                  <a:lnTo>
                    <a:pt x="23" y="0"/>
                  </a:lnTo>
                  <a:close/>
                  <a:moveTo>
                    <a:pt x="23" y="4"/>
                  </a:moveTo>
                  <a:lnTo>
                    <a:pt x="19" y="4"/>
                  </a:lnTo>
                  <a:lnTo>
                    <a:pt x="15" y="4"/>
                  </a:lnTo>
                  <a:lnTo>
                    <a:pt x="12" y="8"/>
                  </a:lnTo>
                  <a:lnTo>
                    <a:pt x="12" y="12"/>
                  </a:lnTo>
                  <a:lnTo>
                    <a:pt x="12" y="16"/>
                  </a:lnTo>
                  <a:lnTo>
                    <a:pt x="8" y="23"/>
                  </a:lnTo>
                  <a:lnTo>
                    <a:pt x="12" y="31"/>
                  </a:lnTo>
                  <a:lnTo>
                    <a:pt x="15" y="42"/>
                  </a:lnTo>
                  <a:lnTo>
                    <a:pt x="19" y="46"/>
                  </a:lnTo>
                  <a:lnTo>
                    <a:pt x="27" y="50"/>
                  </a:lnTo>
                  <a:lnTo>
                    <a:pt x="31" y="46"/>
                  </a:lnTo>
                  <a:lnTo>
                    <a:pt x="35" y="46"/>
                  </a:lnTo>
                  <a:lnTo>
                    <a:pt x="38" y="39"/>
                  </a:lnTo>
                  <a:lnTo>
                    <a:pt x="38" y="31"/>
                  </a:lnTo>
                  <a:lnTo>
                    <a:pt x="38" y="19"/>
                  </a:lnTo>
                  <a:lnTo>
                    <a:pt x="31" y="8"/>
                  </a:lnTo>
                  <a:lnTo>
                    <a:pt x="27" y="4"/>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Google Shape;428;p25"/>
            <p:cNvSpPr/>
            <p:nvPr/>
          </p:nvSpPr>
          <p:spPr>
            <a:xfrm>
              <a:off x="3843337" y="1330325"/>
              <a:ext cx="84137" cy="79375"/>
            </a:xfrm>
            <a:custGeom>
              <a:avLst/>
              <a:gdLst/>
              <a:ahLst/>
              <a:cxnLst/>
              <a:rect l="l" t="t" r="r" b="b"/>
              <a:pathLst>
                <a:path w="53" h="50" extrusionOk="0">
                  <a:moveTo>
                    <a:pt x="15" y="12"/>
                  </a:moveTo>
                  <a:lnTo>
                    <a:pt x="23" y="4"/>
                  </a:lnTo>
                  <a:lnTo>
                    <a:pt x="30" y="0"/>
                  </a:lnTo>
                  <a:lnTo>
                    <a:pt x="34" y="0"/>
                  </a:lnTo>
                  <a:lnTo>
                    <a:pt x="38" y="4"/>
                  </a:lnTo>
                  <a:lnTo>
                    <a:pt x="42" y="4"/>
                  </a:lnTo>
                  <a:lnTo>
                    <a:pt x="46" y="8"/>
                  </a:lnTo>
                  <a:lnTo>
                    <a:pt x="46" y="12"/>
                  </a:lnTo>
                  <a:lnTo>
                    <a:pt x="46" y="19"/>
                  </a:lnTo>
                  <a:lnTo>
                    <a:pt x="46" y="39"/>
                  </a:lnTo>
                  <a:lnTo>
                    <a:pt x="46" y="42"/>
                  </a:lnTo>
                  <a:lnTo>
                    <a:pt x="46" y="46"/>
                  </a:lnTo>
                  <a:lnTo>
                    <a:pt x="46" y="50"/>
                  </a:lnTo>
                  <a:lnTo>
                    <a:pt x="50" y="50"/>
                  </a:lnTo>
                  <a:lnTo>
                    <a:pt x="53" y="50"/>
                  </a:lnTo>
                  <a:lnTo>
                    <a:pt x="30" y="50"/>
                  </a:lnTo>
                  <a:lnTo>
                    <a:pt x="34" y="50"/>
                  </a:lnTo>
                  <a:lnTo>
                    <a:pt x="34" y="46"/>
                  </a:lnTo>
                  <a:lnTo>
                    <a:pt x="34" y="42"/>
                  </a:lnTo>
                  <a:lnTo>
                    <a:pt x="34" y="39"/>
                  </a:lnTo>
                  <a:lnTo>
                    <a:pt x="34" y="19"/>
                  </a:lnTo>
                  <a:lnTo>
                    <a:pt x="34" y="16"/>
                  </a:lnTo>
                  <a:lnTo>
                    <a:pt x="34" y="12"/>
                  </a:lnTo>
                  <a:lnTo>
                    <a:pt x="30" y="8"/>
                  </a:lnTo>
                  <a:lnTo>
                    <a:pt x="27" y="8"/>
                  </a:lnTo>
                  <a:lnTo>
                    <a:pt x="23" y="8"/>
                  </a:lnTo>
                  <a:lnTo>
                    <a:pt x="15" y="16"/>
                  </a:lnTo>
                  <a:lnTo>
                    <a:pt x="15" y="39"/>
                  </a:lnTo>
                  <a:lnTo>
                    <a:pt x="15" y="42"/>
                  </a:lnTo>
                  <a:lnTo>
                    <a:pt x="15" y="46"/>
                  </a:lnTo>
                  <a:lnTo>
                    <a:pt x="19" y="50"/>
                  </a:lnTo>
                  <a:lnTo>
                    <a:pt x="23" y="50"/>
                  </a:lnTo>
                  <a:lnTo>
                    <a:pt x="0" y="50"/>
                  </a:lnTo>
                  <a:lnTo>
                    <a:pt x="4" y="50"/>
                  </a:lnTo>
                  <a:lnTo>
                    <a:pt x="4" y="46"/>
                  </a:lnTo>
                  <a:lnTo>
                    <a:pt x="7" y="46"/>
                  </a:lnTo>
                  <a:lnTo>
                    <a:pt x="7" y="39"/>
                  </a:lnTo>
                  <a:lnTo>
                    <a:pt x="7" y="19"/>
                  </a:lnTo>
                  <a:lnTo>
                    <a:pt x="7" y="16"/>
                  </a:lnTo>
                  <a:lnTo>
                    <a:pt x="7" y="12"/>
                  </a:lnTo>
                  <a:lnTo>
                    <a:pt x="4" y="8"/>
                  </a:lnTo>
                  <a:lnTo>
                    <a:pt x="0" y="8"/>
                  </a:lnTo>
                  <a:lnTo>
                    <a:pt x="11" y="0"/>
                  </a:lnTo>
                  <a:lnTo>
                    <a:pt x="15" y="0"/>
                  </a:lnTo>
                  <a:lnTo>
                    <a:pt x="15" y="1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Google Shape;429;p25"/>
            <p:cNvSpPr/>
            <p:nvPr/>
          </p:nvSpPr>
          <p:spPr>
            <a:xfrm>
              <a:off x="1547812" y="1014412"/>
              <a:ext cx="122237" cy="115887"/>
            </a:xfrm>
            <a:custGeom>
              <a:avLst/>
              <a:gdLst/>
              <a:ahLst/>
              <a:cxnLst/>
              <a:rect l="l" t="t" r="r" b="b"/>
              <a:pathLst>
                <a:path w="77" h="73" extrusionOk="0">
                  <a:moveTo>
                    <a:pt x="0" y="73"/>
                  </a:moveTo>
                  <a:lnTo>
                    <a:pt x="0" y="73"/>
                  </a:lnTo>
                  <a:lnTo>
                    <a:pt x="4" y="73"/>
                  </a:lnTo>
                  <a:lnTo>
                    <a:pt x="8" y="73"/>
                  </a:lnTo>
                  <a:lnTo>
                    <a:pt x="12" y="69"/>
                  </a:lnTo>
                  <a:lnTo>
                    <a:pt x="12" y="65"/>
                  </a:lnTo>
                  <a:lnTo>
                    <a:pt x="12" y="61"/>
                  </a:lnTo>
                  <a:lnTo>
                    <a:pt x="12" y="11"/>
                  </a:lnTo>
                  <a:lnTo>
                    <a:pt x="12" y="8"/>
                  </a:lnTo>
                  <a:lnTo>
                    <a:pt x="12" y="4"/>
                  </a:lnTo>
                  <a:lnTo>
                    <a:pt x="8" y="0"/>
                  </a:lnTo>
                  <a:lnTo>
                    <a:pt x="4" y="0"/>
                  </a:lnTo>
                  <a:lnTo>
                    <a:pt x="0" y="0"/>
                  </a:lnTo>
                  <a:lnTo>
                    <a:pt x="31" y="0"/>
                  </a:lnTo>
                  <a:lnTo>
                    <a:pt x="46" y="0"/>
                  </a:lnTo>
                  <a:lnTo>
                    <a:pt x="58" y="4"/>
                  </a:lnTo>
                  <a:lnTo>
                    <a:pt x="65" y="8"/>
                  </a:lnTo>
                  <a:lnTo>
                    <a:pt x="69" y="15"/>
                  </a:lnTo>
                  <a:lnTo>
                    <a:pt x="73" y="27"/>
                  </a:lnTo>
                  <a:lnTo>
                    <a:pt x="77" y="34"/>
                  </a:lnTo>
                  <a:lnTo>
                    <a:pt x="73" y="50"/>
                  </a:lnTo>
                  <a:lnTo>
                    <a:pt x="65" y="61"/>
                  </a:lnTo>
                  <a:lnTo>
                    <a:pt x="58" y="69"/>
                  </a:lnTo>
                  <a:lnTo>
                    <a:pt x="46" y="73"/>
                  </a:lnTo>
                  <a:lnTo>
                    <a:pt x="35" y="73"/>
                  </a:lnTo>
                  <a:lnTo>
                    <a:pt x="0" y="73"/>
                  </a:lnTo>
                  <a:close/>
                  <a:moveTo>
                    <a:pt x="23" y="69"/>
                  </a:moveTo>
                  <a:lnTo>
                    <a:pt x="27" y="69"/>
                  </a:lnTo>
                  <a:lnTo>
                    <a:pt x="35" y="69"/>
                  </a:lnTo>
                  <a:lnTo>
                    <a:pt x="46" y="69"/>
                  </a:lnTo>
                  <a:lnTo>
                    <a:pt x="54" y="61"/>
                  </a:lnTo>
                  <a:lnTo>
                    <a:pt x="62" y="50"/>
                  </a:lnTo>
                  <a:lnTo>
                    <a:pt x="62" y="38"/>
                  </a:lnTo>
                  <a:lnTo>
                    <a:pt x="62" y="23"/>
                  </a:lnTo>
                  <a:lnTo>
                    <a:pt x="54" y="11"/>
                  </a:lnTo>
                  <a:lnTo>
                    <a:pt x="46" y="4"/>
                  </a:lnTo>
                  <a:lnTo>
                    <a:pt x="35" y="4"/>
                  </a:lnTo>
                  <a:lnTo>
                    <a:pt x="27" y="4"/>
                  </a:lnTo>
                  <a:lnTo>
                    <a:pt x="23" y="4"/>
                  </a:lnTo>
                  <a:lnTo>
                    <a:pt x="23" y="6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Google Shape;430;p25"/>
            <p:cNvSpPr/>
            <p:nvPr/>
          </p:nvSpPr>
          <p:spPr>
            <a:xfrm>
              <a:off x="1682750" y="1050925"/>
              <a:ext cx="66675" cy="79375"/>
            </a:xfrm>
            <a:custGeom>
              <a:avLst/>
              <a:gdLst/>
              <a:ahLst/>
              <a:cxnLst/>
              <a:rect l="l" t="t" r="r" b="b"/>
              <a:pathLst>
                <a:path w="42" h="50" extrusionOk="0">
                  <a:moveTo>
                    <a:pt x="26" y="42"/>
                  </a:moveTo>
                  <a:lnTo>
                    <a:pt x="19" y="46"/>
                  </a:lnTo>
                  <a:lnTo>
                    <a:pt x="15" y="50"/>
                  </a:lnTo>
                  <a:lnTo>
                    <a:pt x="11" y="50"/>
                  </a:lnTo>
                  <a:lnTo>
                    <a:pt x="3" y="50"/>
                  </a:lnTo>
                  <a:lnTo>
                    <a:pt x="0" y="46"/>
                  </a:lnTo>
                  <a:lnTo>
                    <a:pt x="0" y="38"/>
                  </a:lnTo>
                  <a:lnTo>
                    <a:pt x="0" y="34"/>
                  </a:lnTo>
                  <a:lnTo>
                    <a:pt x="3" y="31"/>
                  </a:lnTo>
                  <a:lnTo>
                    <a:pt x="7" y="27"/>
                  </a:lnTo>
                  <a:lnTo>
                    <a:pt x="15" y="23"/>
                  </a:lnTo>
                  <a:lnTo>
                    <a:pt x="26" y="19"/>
                  </a:lnTo>
                  <a:lnTo>
                    <a:pt x="26" y="15"/>
                  </a:lnTo>
                  <a:lnTo>
                    <a:pt x="26" y="11"/>
                  </a:lnTo>
                  <a:lnTo>
                    <a:pt x="23" y="8"/>
                  </a:lnTo>
                  <a:lnTo>
                    <a:pt x="23" y="4"/>
                  </a:lnTo>
                  <a:lnTo>
                    <a:pt x="19" y="4"/>
                  </a:lnTo>
                  <a:lnTo>
                    <a:pt x="15" y="4"/>
                  </a:lnTo>
                  <a:lnTo>
                    <a:pt x="11" y="4"/>
                  </a:lnTo>
                  <a:lnTo>
                    <a:pt x="11" y="8"/>
                  </a:lnTo>
                  <a:lnTo>
                    <a:pt x="11" y="11"/>
                  </a:lnTo>
                  <a:lnTo>
                    <a:pt x="11" y="15"/>
                  </a:lnTo>
                  <a:lnTo>
                    <a:pt x="7" y="15"/>
                  </a:lnTo>
                  <a:lnTo>
                    <a:pt x="7" y="19"/>
                  </a:lnTo>
                  <a:lnTo>
                    <a:pt x="3" y="19"/>
                  </a:lnTo>
                  <a:lnTo>
                    <a:pt x="3" y="15"/>
                  </a:lnTo>
                  <a:lnTo>
                    <a:pt x="0" y="15"/>
                  </a:lnTo>
                  <a:lnTo>
                    <a:pt x="0" y="11"/>
                  </a:lnTo>
                  <a:lnTo>
                    <a:pt x="3" y="8"/>
                  </a:lnTo>
                  <a:lnTo>
                    <a:pt x="3" y="4"/>
                  </a:lnTo>
                  <a:lnTo>
                    <a:pt x="11" y="0"/>
                  </a:lnTo>
                  <a:lnTo>
                    <a:pt x="19" y="0"/>
                  </a:lnTo>
                  <a:lnTo>
                    <a:pt x="26" y="0"/>
                  </a:lnTo>
                  <a:lnTo>
                    <a:pt x="30" y="4"/>
                  </a:lnTo>
                  <a:lnTo>
                    <a:pt x="34" y="8"/>
                  </a:lnTo>
                  <a:lnTo>
                    <a:pt x="34" y="11"/>
                  </a:lnTo>
                  <a:lnTo>
                    <a:pt x="34" y="15"/>
                  </a:lnTo>
                  <a:lnTo>
                    <a:pt x="34" y="34"/>
                  </a:lnTo>
                  <a:lnTo>
                    <a:pt x="34" y="38"/>
                  </a:lnTo>
                  <a:lnTo>
                    <a:pt x="34" y="42"/>
                  </a:lnTo>
                  <a:lnTo>
                    <a:pt x="38" y="46"/>
                  </a:lnTo>
                  <a:lnTo>
                    <a:pt x="42" y="42"/>
                  </a:lnTo>
                  <a:lnTo>
                    <a:pt x="38" y="50"/>
                  </a:lnTo>
                  <a:lnTo>
                    <a:pt x="30" y="50"/>
                  </a:lnTo>
                  <a:lnTo>
                    <a:pt x="26" y="50"/>
                  </a:lnTo>
                  <a:lnTo>
                    <a:pt x="26" y="46"/>
                  </a:lnTo>
                  <a:lnTo>
                    <a:pt x="26" y="42"/>
                  </a:lnTo>
                  <a:close/>
                  <a:moveTo>
                    <a:pt x="26" y="38"/>
                  </a:moveTo>
                  <a:lnTo>
                    <a:pt x="26" y="23"/>
                  </a:lnTo>
                  <a:lnTo>
                    <a:pt x="19" y="23"/>
                  </a:lnTo>
                  <a:lnTo>
                    <a:pt x="15" y="27"/>
                  </a:lnTo>
                  <a:lnTo>
                    <a:pt x="11" y="27"/>
                  </a:lnTo>
                  <a:lnTo>
                    <a:pt x="11" y="31"/>
                  </a:lnTo>
                  <a:lnTo>
                    <a:pt x="7" y="34"/>
                  </a:lnTo>
                  <a:lnTo>
                    <a:pt x="7" y="38"/>
                  </a:lnTo>
                  <a:lnTo>
                    <a:pt x="11" y="42"/>
                  </a:lnTo>
                  <a:lnTo>
                    <a:pt x="11" y="46"/>
                  </a:lnTo>
                  <a:lnTo>
                    <a:pt x="15" y="46"/>
                  </a:lnTo>
                  <a:lnTo>
                    <a:pt x="19" y="42"/>
                  </a:lnTo>
                  <a:lnTo>
                    <a:pt x="26" y="38"/>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1" name="Google Shape;431;p25"/>
            <p:cNvSpPr/>
            <p:nvPr/>
          </p:nvSpPr>
          <p:spPr>
            <a:xfrm>
              <a:off x="1755775" y="1027112"/>
              <a:ext cx="47625" cy="103187"/>
            </a:xfrm>
            <a:custGeom>
              <a:avLst/>
              <a:gdLst/>
              <a:ahLst/>
              <a:cxnLst/>
              <a:rect l="l" t="t" r="r" b="b"/>
              <a:pathLst>
                <a:path w="30" h="65" extrusionOk="0">
                  <a:moveTo>
                    <a:pt x="15" y="0"/>
                  </a:moveTo>
                  <a:lnTo>
                    <a:pt x="15" y="15"/>
                  </a:lnTo>
                  <a:lnTo>
                    <a:pt x="26" y="15"/>
                  </a:lnTo>
                  <a:lnTo>
                    <a:pt x="26" y="19"/>
                  </a:lnTo>
                  <a:lnTo>
                    <a:pt x="15" y="19"/>
                  </a:lnTo>
                  <a:lnTo>
                    <a:pt x="15" y="53"/>
                  </a:lnTo>
                  <a:lnTo>
                    <a:pt x="15" y="57"/>
                  </a:lnTo>
                  <a:lnTo>
                    <a:pt x="19" y="57"/>
                  </a:lnTo>
                  <a:lnTo>
                    <a:pt x="19" y="61"/>
                  </a:lnTo>
                  <a:lnTo>
                    <a:pt x="23" y="61"/>
                  </a:lnTo>
                  <a:lnTo>
                    <a:pt x="23" y="57"/>
                  </a:lnTo>
                  <a:lnTo>
                    <a:pt x="26" y="57"/>
                  </a:lnTo>
                  <a:lnTo>
                    <a:pt x="30" y="57"/>
                  </a:lnTo>
                  <a:lnTo>
                    <a:pt x="26" y="61"/>
                  </a:lnTo>
                  <a:lnTo>
                    <a:pt x="23" y="65"/>
                  </a:lnTo>
                  <a:lnTo>
                    <a:pt x="19" y="65"/>
                  </a:lnTo>
                  <a:lnTo>
                    <a:pt x="15" y="65"/>
                  </a:lnTo>
                  <a:lnTo>
                    <a:pt x="11" y="65"/>
                  </a:lnTo>
                  <a:lnTo>
                    <a:pt x="7" y="65"/>
                  </a:lnTo>
                  <a:lnTo>
                    <a:pt x="7" y="61"/>
                  </a:lnTo>
                  <a:lnTo>
                    <a:pt x="7" y="57"/>
                  </a:lnTo>
                  <a:lnTo>
                    <a:pt x="7" y="53"/>
                  </a:lnTo>
                  <a:lnTo>
                    <a:pt x="7" y="19"/>
                  </a:lnTo>
                  <a:lnTo>
                    <a:pt x="0" y="19"/>
                  </a:lnTo>
                  <a:lnTo>
                    <a:pt x="0" y="15"/>
                  </a:lnTo>
                  <a:lnTo>
                    <a:pt x="3" y="15"/>
                  </a:lnTo>
                  <a:lnTo>
                    <a:pt x="7" y="11"/>
                  </a:lnTo>
                  <a:lnTo>
                    <a:pt x="11" y="7"/>
                  </a:lnTo>
                  <a:lnTo>
                    <a:pt x="11" y="3"/>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2" name="Google Shape;432;p25"/>
            <p:cNvSpPr/>
            <p:nvPr/>
          </p:nvSpPr>
          <p:spPr>
            <a:xfrm>
              <a:off x="1809750" y="1050925"/>
              <a:ext cx="66675" cy="79375"/>
            </a:xfrm>
            <a:custGeom>
              <a:avLst/>
              <a:gdLst/>
              <a:ahLst/>
              <a:cxnLst/>
              <a:rect l="l" t="t" r="r" b="b"/>
              <a:pathLst>
                <a:path w="42" h="50" extrusionOk="0">
                  <a:moveTo>
                    <a:pt x="27" y="42"/>
                  </a:moveTo>
                  <a:lnTo>
                    <a:pt x="19" y="46"/>
                  </a:lnTo>
                  <a:lnTo>
                    <a:pt x="15" y="50"/>
                  </a:lnTo>
                  <a:lnTo>
                    <a:pt x="12" y="50"/>
                  </a:lnTo>
                  <a:lnTo>
                    <a:pt x="4" y="50"/>
                  </a:lnTo>
                  <a:lnTo>
                    <a:pt x="0" y="46"/>
                  </a:lnTo>
                  <a:lnTo>
                    <a:pt x="0" y="38"/>
                  </a:lnTo>
                  <a:lnTo>
                    <a:pt x="0" y="34"/>
                  </a:lnTo>
                  <a:lnTo>
                    <a:pt x="4" y="31"/>
                  </a:lnTo>
                  <a:lnTo>
                    <a:pt x="8" y="27"/>
                  </a:lnTo>
                  <a:lnTo>
                    <a:pt x="15" y="23"/>
                  </a:lnTo>
                  <a:lnTo>
                    <a:pt x="27" y="19"/>
                  </a:lnTo>
                  <a:lnTo>
                    <a:pt x="27" y="15"/>
                  </a:lnTo>
                  <a:lnTo>
                    <a:pt x="27" y="11"/>
                  </a:lnTo>
                  <a:lnTo>
                    <a:pt x="23" y="8"/>
                  </a:lnTo>
                  <a:lnTo>
                    <a:pt x="23" y="4"/>
                  </a:lnTo>
                  <a:lnTo>
                    <a:pt x="19" y="4"/>
                  </a:lnTo>
                  <a:lnTo>
                    <a:pt x="15" y="4"/>
                  </a:lnTo>
                  <a:lnTo>
                    <a:pt x="12" y="4"/>
                  </a:lnTo>
                  <a:lnTo>
                    <a:pt x="12" y="8"/>
                  </a:lnTo>
                  <a:lnTo>
                    <a:pt x="12" y="11"/>
                  </a:lnTo>
                  <a:lnTo>
                    <a:pt x="12" y="15"/>
                  </a:lnTo>
                  <a:lnTo>
                    <a:pt x="8" y="15"/>
                  </a:lnTo>
                  <a:lnTo>
                    <a:pt x="8" y="19"/>
                  </a:lnTo>
                  <a:lnTo>
                    <a:pt x="4" y="19"/>
                  </a:lnTo>
                  <a:lnTo>
                    <a:pt x="4" y="15"/>
                  </a:lnTo>
                  <a:lnTo>
                    <a:pt x="0" y="15"/>
                  </a:lnTo>
                  <a:lnTo>
                    <a:pt x="0" y="11"/>
                  </a:lnTo>
                  <a:lnTo>
                    <a:pt x="4" y="8"/>
                  </a:lnTo>
                  <a:lnTo>
                    <a:pt x="4" y="4"/>
                  </a:lnTo>
                  <a:lnTo>
                    <a:pt x="12" y="0"/>
                  </a:lnTo>
                  <a:lnTo>
                    <a:pt x="19" y="0"/>
                  </a:lnTo>
                  <a:lnTo>
                    <a:pt x="27" y="0"/>
                  </a:lnTo>
                  <a:lnTo>
                    <a:pt x="31" y="4"/>
                  </a:lnTo>
                  <a:lnTo>
                    <a:pt x="35" y="8"/>
                  </a:lnTo>
                  <a:lnTo>
                    <a:pt x="35" y="11"/>
                  </a:lnTo>
                  <a:lnTo>
                    <a:pt x="35" y="15"/>
                  </a:lnTo>
                  <a:lnTo>
                    <a:pt x="35" y="34"/>
                  </a:lnTo>
                  <a:lnTo>
                    <a:pt x="35" y="38"/>
                  </a:lnTo>
                  <a:lnTo>
                    <a:pt x="35" y="42"/>
                  </a:lnTo>
                  <a:lnTo>
                    <a:pt x="38" y="46"/>
                  </a:lnTo>
                  <a:lnTo>
                    <a:pt x="42" y="42"/>
                  </a:lnTo>
                  <a:lnTo>
                    <a:pt x="38" y="50"/>
                  </a:lnTo>
                  <a:lnTo>
                    <a:pt x="31" y="50"/>
                  </a:lnTo>
                  <a:lnTo>
                    <a:pt x="27" y="50"/>
                  </a:lnTo>
                  <a:lnTo>
                    <a:pt x="27" y="46"/>
                  </a:lnTo>
                  <a:lnTo>
                    <a:pt x="27" y="42"/>
                  </a:lnTo>
                  <a:close/>
                  <a:moveTo>
                    <a:pt x="27" y="38"/>
                  </a:moveTo>
                  <a:lnTo>
                    <a:pt x="27" y="23"/>
                  </a:lnTo>
                  <a:lnTo>
                    <a:pt x="19" y="23"/>
                  </a:lnTo>
                  <a:lnTo>
                    <a:pt x="15" y="27"/>
                  </a:lnTo>
                  <a:lnTo>
                    <a:pt x="12" y="27"/>
                  </a:lnTo>
                  <a:lnTo>
                    <a:pt x="12" y="31"/>
                  </a:lnTo>
                  <a:lnTo>
                    <a:pt x="8" y="34"/>
                  </a:lnTo>
                  <a:lnTo>
                    <a:pt x="8" y="38"/>
                  </a:lnTo>
                  <a:lnTo>
                    <a:pt x="12" y="42"/>
                  </a:lnTo>
                  <a:lnTo>
                    <a:pt x="12" y="46"/>
                  </a:lnTo>
                  <a:lnTo>
                    <a:pt x="15" y="46"/>
                  </a:lnTo>
                  <a:lnTo>
                    <a:pt x="19" y="42"/>
                  </a:lnTo>
                  <a:lnTo>
                    <a:pt x="27" y="38"/>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3" name="Google Shape;433;p25"/>
            <p:cNvSpPr/>
            <p:nvPr/>
          </p:nvSpPr>
          <p:spPr>
            <a:xfrm>
              <a:off x="1931987" y="1050925"/>
              <a:ext cx="53975" cy="79375"/>
            </a:xfrm>
            <a:custGeom>
              <a:avLst/>
              <a:gdLst/>
              <a:ahLst/>
              <a:cxnLst/>
              <a:rect l="l" t="t" r="r" b="b"/>
              <a:pathLst>
                <a:path w="34" h="50" extrusionOk="0">
                  <a:moveTo>
                    <a:pt x="30" y="0"/>
                  </a:moveTo>
                  <a:lnTo>
                    <a:pt x="30" y="15"/>
                  </a:lnTo>
                  <a:lnTo>
                    <a:pt x="27" y="11"/>
                  </a:lnTo>
                  <a:lnTo>
                    <a:pt x="23" y="8"/>
                  </a:lnTo>
                  <a:lnTo>
                    <a:pt x="23" y="4"/>
                  </a:lnTo>
                  <a:lnTo>
                    <a:pt x="15" y="4"/>
                  </a:lnTo>
                  <a:lnTo>
                    <a:pt x="11" y="4"/>
                  </a:lnTo>
                  <a:lnTo>
                    <a:pt x="7" y="8"/>
                  </a:lnTo>
                  <a:lnTo>
                    <a:pt x="7" y="11"/>
                  </a:lnTo>
                  <a:lnTo>
                    <a:pt x="11" y="15"/>
                  </a:lnTo>
                  <a:lnTo>
                    <a:pt x="15" y="19"/>
                  </a:lnTo>
                  <a:lnTo>
                    <a:pt x="23" y="23"/>
                  </a:lnTo>
                  <a:lnTo>
                    <a:pt x="30" y="31"/>
                  </a:lnTo>
                  <a:lnTo>
                    <a:pt x="34" y="38"/>
                  </a:lnTo>
                  <a:lnTo>
                    <a:pt x="34" y="42"/>
                  </a:lnTo>
                  <a:lnTo>
                    <a:pt x="30" y="46"/>
                  </a:lnTo>
                  <a:lnTo>
                    <a:pt x="23" y="50"/>
                  </a:lnTo>
                  <a:lnTo>
                    <a:pt x="19" y="50"/>
                  </a:lnTo>
                  <a:lnTo>
                    <a:pt x="11" y="50"/>
                  </a:lnTo>
                  <a:lnTo>
                    <a:pt x="7" y="50"/>
                  </a:lnTo>
                  <a:lnTo>
                    <a:pt x="4" y="50"/>
                  </a:lnTo>
                  <a:lnTo>
                    <a:pt x="0" y="50"/>
                  </a:lnTo>
                  <a:lnTo>
                    <a:pt x="0" y="34"/>
                  </a:lnTo>
                  <a:lnTo>
                    <a:pt x="4" y="34"/>
                  </a:lnTo>
                  <a:lnTo>
                    <a:pt x="4" y="42"/>
                  </a:lnTo>
                  <a:lnTo>
                    <a:pt x="7" y="46"/>
                  </a:lnTo>
                  <a:lnTo>
                    <a:pt x="11" y="46"/>
                  </a:lnTo>
                  <a:lnTo>
                    <a:pt x="19" y="50"/>
                  </a:lnTo>
                  <a:lnTo>
                    <a:pt x="23" y="46"/>
                  </a:lnTo>
                  <a:lnTo>
                    <a:pt x="27" y="42"/>
                  </a:lnTo>
                  <a:lnTo>
                    <a:pt x="27" y="38"/>
                  </a:lnTo>
                  <a:lnTo>
                    <a:pt x="23" y="34"/>
                  </a:lnTo>
                  <a:lnTo>
                    <a:pt x="19" y="31"/>
                  </a:lnTo>
                  <a:lnTo>
                    <a:pt x="15" y="27"/>
                  </a:lnTo>
                  <a:lnTo>
                    <a:pt x="7" y="23"/>
                  </a:lnTo>
                  <a:lnTo>
                    <a:pt x="4" y="23"/>
                  </a:lnTo>
                  <a:lnTo>
                    <a:pt x="4" y="19"/>
                  </a:lnTo>
                  <a:lnTo>
                    <a:pt x="0" y="15"/>
                  </a:lnTo>
                  <a:lnTo>
                    <a:pt x="4" y="8"/>
                  </a:lnTo>
                  <a:lnTo>
                    <a:pt x="4" y="4"/>
                  </a:lnTo>
                  <a:lnTo>
                    <a:pt x="11" y="0"/>
                  </a:lnTo>
                  <a:lnTo>
                    <a:pt x="15" y="0"/>
                  </a:lnTo>
                  <a:lnTo>
                    <a:pt x="19" y="0"/>
                  </a:lnTo>
                  <a:lnTo>
                    <a:pt x="23" y="0"/>
                  </a:lnTo>
                  <a:lnTo>
                    <a:pt x="27" y="0"/>
                  </a:lnTo>
                  <a:lnTo>
                    <a:pt x="27" y="4"/>
                  </a:lnTo>
                  <a:lnTo>
                    <a:pt x="30"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4" name="Google Shape;434;p25"/>
            <p:cNvSpPr/>
            <p:nvPr/>
          </p:nvSpPr>
          <p:spPr>
            <a:xfrm>
              <a:off x="1998662" y="1050925"/>
              <a:ext cx="66675" cy="79375"/>
            </a:xfrm>
            <a:custGeom>
              <a:avLst/>
              <a:gdLst/>
              <a:ahLst/>
              <a:cxnLst/>
              <a:rect l="l" t="t" r="r" b="b"/>
              <a:pathLst>
                <a:path w="42" h="50" extrusionOk="0">
                  <a:moveTo>
                    <a:pt x="8" y="19"/>
                  </a:moveTo>
                  <a:lnTo>
                    <a:pt x="8" y="31"/>
                  </a:lnTo>
                  <a:lnTo>
                    <a:pt x="11" y="34"/>
                  </a:lnTo>
                  <a:lnTo>
                    <a:pt x="19" y="42"/>
                  </a:lnTo>
                  <a:lnTo>
                    <a:pt x="27" y="42"/>
                  </a:lnTo>
                  <a:lnTo>
                    <a:pt x="31" y="42"/>
                  </a:lnTo>
                  <a:lnTo>
                    <a:pt x="34" y="38"/>
                  </a:lnTo>
                  <a:lnTo>
                    <a:pt x="38" y="38"/>
                  </a:lnTo>
                  <a:lnTo>
                    <a:pt x="38" y="31"/>
                  </a:lnTo>
                  <a:lnTo>
                    <a:pt x="42" y="31"/>
                  </a:lnTo>
                  <a:lnTo>
                    <a:pt x="38" y="38"/>
                  </a:lnTo>
                  <a:lnTo>
                    <a:pt x="34" y="46"/>
                  </a:lnTo>
                  <a:lnTo>
                    <a:pt x="27" y="50"/>
                  </a:lnTo>
                  <a:lnTo>
                    <a:pt x="19" y="50"/>
                  </a:lnTo>
                  <a:lnTo>
                    <a:pt x="11" y="50"/>
                  </a:lnTo>
                  <a:lnTo>
                    <a:pt x="4" y="46"/>
                  </a:lnTo>
                  <a:lnTo>
                    <a:pt x="0" y="38"/>
                  </a:lnTo>
                  <a:lnTo>
                    <a:pt x="0" y="27"/>
                  </a:lnTo>
                  <a:lnTo>
                    <a:pt x="0" y="15"/>
                  </a:lnTo>
                  <a:lnTo>
                    <a:pt x="8" y="8"/>
                  </a:lnTo>
                  <a:lnTo>
                    <a:pt x="11" y="0"/>
                  </a:lnTo>
                  <a:lnTo>
                    <a:pt x="23" y="0"/>
                  </a:lnTo>
                  <a:lnTo>
                    <a:pt x="31" y="0"/>
                  </a:lnTo>
                  <a:lnTo>
                    <a:pt x="34" y="4"/>
                  </a:lnTo>
                  <a:lnTo>
                    <a:pt x="38" y="11"/>
                  </a:lnTo>
                  <a:lnTo>
                    <a:pt x="42" y="19"/>
                  </a:lnTo>
                  <a:lnTo>
                    <a:pt x="8" y="19"/>
                  </a:lnTo>
                  <a:close/>
                  <a:moveTo>
                    <a:pt x="8" y="15"/>
                  </a:moveTo>
                  <a:lnTo>
                    <a:pt x="31" y="15"/>
                  </a:lnTo>
                  <a:lnTo>
                    <a:pt x="31" y="11"/>
                  </a:lnTo>
                  <a:lnTo>
                    <a:pt x="27" y="8"/>
                  </a:lnTo>
                  <a:lnTo>
                    <a:pt x="23" y="4"/>
                  </a:lnTo>
                  <a:lnTo>
                    <a:pt x="19" y="4"/>
                  </a:lnTo>
                  <a:lnTo>
                    <a:pt x="15" y="4"/>
                  </a:lnTo>
                  <a:lnTo>
                    <a:pt x="11" y="8"/>
                  </a:lnTo>
                  <a:lnTo>
                    <a:pt x="8" y="11"/>
                  </a:lnTo>
                  <a:lnTo>
                    <a:pt x="8"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5" name="Google Shape;435;p25"/>
            <p:cNvSpPr/>
            <p:nvPr/>
          </p:nvSpPr>
          <p:spPr>
            <a:xfrm>
              <a:off x="2071687" y="1027112"/>
              <a:ext cx="49212" cy="103187"/>
            </a:xfrm>
            <a:custGeom>
              <a:avLst/>
              <a:gdLst/>
              <a:ahLst/>
              <a:cxnLst/>
              <a:rect l="l" t="t" r="r" b="b"/>
              <a:pathLst>
                <a:path w="31" h="65" extrusionOk="0">
                  <a:moveTo>
                    <a:pt x="15" y="0"/>
                  </a:moveTo>
                  <a:lnTo>
                    <a:pt x="15" y="15"/>
                  </a:lnTo>
                  <a:lnTo>
                    <a:pt x="27" y="15"/>
                  </a:lnTo>
                  <a:lnTo>
                    <a:pt x="27" y="19"/>
                  </a:lnTo>
                  <a:lnTo>
                    <a:pt x="15" y="19"/>
                  </a:lnTo>
                  <a:lnTo>
                    <a:pt x="15" y="53"/>
                  </a:lnTo>
                  <a:lnTo>
                    <a:pt x="15" y="57"/>
                  </a:lnTo>
                  <a:lnTo>
                    <a:pt x="19" y="57"/>
                  </a:lnTo>
                  <a:lnTo>
                    <a:pt x="19" y="61"/>
                  </a:lnTo>
                  <a:lnTo>
                    <a:pt x="23" y="61"/>
                  </a:lnTo>
                  <a:lnTo>
                    <a:pt x="27" y="57"/>
                  </a:lnTo>
                  <a:lnTo>
                    <a:pt x="31" y="57"/>
                  </a:lnTo>
                  <a:lnTo>
                    <a:pt x="27" y="61"/>
                  </a:lnTo>
                  <a:lnTo>
                    <a:pt x="23" y="65"/>
                  </a:lnTo>
                  <a:lnTo>
                    <a:pt x="19" y="65"/>
                  </a:lnTo>
                  <a:lnTo>
                    <a:pt x="15" y="65"/>
                  </a:lnTo>
                  <a:lnTo>
                    <a:pt x="11" y="65"/>
                  </a:lnTo>
                  <a:lnTo>
                    <a:pt x="8" y="61"/>
                  </a:lnTo>
                  <a:lnTo>
                    <a:pt x="8" y="57"/>
                  </a:lnTo>
                  <a:lnTo>
                    <a:pt x="8" y="53"/>
                  </a:lnTo>
                  <a:lnTo>
                    <a:pt x="8" y="19"/>
                  </a:lnTo>
                  <a:lnTo>
                    <a:pt x="0" y="19"/>
                  </a:lnTo>
                  <a:lnTo>
                    <a:pt x="4" y="15"/>
                  </a:lnTo>
                  <a:lnTo>
                    <a:pt x="8" y="11"/>
                  </a:lnTo>
                  <a:lnTo>
                    <a:pt x="11" y="7"/>
                  </a:lnTo>
                  <a:lnTo>
                    <a:pt x="11" y="3"/>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6" name="Google Shape;436;p25"/>
            <p:cNvSpPr/>
            <p:nvPr/>
          </p:nvSpPr>
          <p:spPr>
            <a:xfrm>
              <a:off x="1547812" y="1890712"/>
              <a:ext cx="85725" cy="79375"/>
            </a:xfrm>
            <a:custGeom>
              <a:avLst/>
              <a:gdLst/>
              <a:ahLst/>
              <a:cxnLst/>
              <a:rect l="l" t="t" r="r" b="b"/>
              <a:pathLst>
                <a:path w="54" h="50" extrusionOk="0">
                  <a:moveTo>
                    <a:pt x="19" y="12"/>
                  </a:moveTo>
                  <a:lnTo>
                    <a:pt x="27" y="4"/>
                  </a:lnTo>
                  <a:lnTo>
                    <a:pt x="35" y="0"/>
                  </a:lnTo>
                  <a:lnTo>
                    <a:pt x="39" y="0"/>
                  </a:lnTo>
                  <a:lnTo>
                    <a:pt x="42" y="4"/>
                  </a:lnTo>
                  <a:lnTo>
                    <a:pt x="46" y="8"/>
                  </a:lnTo>
                  <a:lnTo>
                    <a:pt x="46" y="12"/>
                  </a:lnTo>
                  <a:lnTo>
                    <a:pt x="46" y="19"/>
                  </a:lnTo>
                  <a:lnTo>
                    <a:pt x="46" y="38"/>
                  </a:lnTo>
                  <a:lnTo>
                    <a:pt x="46" y="46"/>
                  </a:lnTo>
                  <a:lnTo>
                    <a:pt x="50" y="46"/>
                  </a:lnTo>
                  <a:lnTo>
                    <a:pt x="50" y="50"/>
                  </a:lnTo>
                  <a:lnTo>
                    <a:pt x="54" y="50"/>
                  </a:lnTo>
                  <a:lnTo>
                    <a:pt x="31" y="50"/>
                  </a:lnTo>
                  <a:lnTo>
                    <a:pt x="35" y="50"/>
                  </a:lnTo>
                  <a:lnTo>
                    <a:pt x="39" y="46"/>
                  </a:lnTo>
                  <a:lnTo>
                    <a:pt x="39" y="42"/>
                  </a:lnTo>
                  <a:lnTo>
                    <a:pt x="39" y="38"/>
                  </a:lnTo>
                  <a:lnTo>
                    <a:pt x="39" y="19"/>
                  </a:lnTo>
                  <a:lnTo>
                    <a:pt x="39" y="15"/>
                  </a:lnTo>
                  <a:lnTo>
                    <a:pt x="35" y="12"/>
                  </a:lnTo>
                  <a:lnTo>
                    <a:pt x="35" y="8"/>
                  </a:lnTo>
                  <a:lnTo>
                    <a:pt x="31" y="8"/>
                  </a:lnTo>
                  <a:lnTo>
                    <a:pt x="23" y="8"/>
                  </a:lnTo>
                  <a:lnTo>
                    <a:pt x="19" y="15"/>
                  </a:lnTo>
                  <a:lnTo>
                    <a:pt x="19" y="38"/>
                  </a:lnTo>
                  <a:lnTo>
                    <a:pt x="19" y="46"/>
                  </a:lnTo>
                  <a:lnTo>
                    <a:pt x="19" y="50"/>
                  </a:lnTo>
                  <a:lnTo>
                    <a:pt x="23" y="50"/>
                  </a:lnTo>
                  <a:lnTo>
                    <a:pt x="0" y="50"/>
                  </a:lnTo>
                  <a:lnTo>
                    <a:pt x="4" y="50"/>
                  </a:lnTo>
                  <a:lnTo>
                    <a:pt x="8" y="50"/>
                  </a:lnTo>
                  <a:lnTo>
                    <a:pt x="8" y="46"/>
                  </a:lnTo>
                  <a:lnTo>
                    <a:pt x="8" y="38"/>
                  </a:lnTo>
                  <a:lnTo>
                    <a:pt x="8" y="23"/>
                  </a:lnTo>
                  <a:lnTo>
                    <a:pt x="8" y="15"/>
                  </a:lnTo>
                  <a:lnTo>
                    <a:pt x="8" y="12"/>
                  </a:lnTo>
                  <a:lnTo>
                    <a:pt x="8" y="8"/>
                  </a:lnTo>
                  <a:lnTo>
                    <a:pt x="4" y="8"/>
                  </a:lnTo>
                  <a:lnTo>
                    <a:pt x="0" y="8"/>
                  </a:lnTo>
                  <a:lnTo>
                    <a:pt x="16" y="0"/>
                  </a:lnTo>
                  <a:lnTo>
                    <a:pt x="19" y="0"/>
                  </a:lnTo>
                  <a:lnTo>
                    <a:pt x="19" y="1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7" name="Google Shape;437;p25"/>
            <p:cNvSpPr txBox="1"/>
            <p:nvPr/>
          </p:nvSpPr>
          <p:spPr>
            <a:xfrm>
              <a:off x="1646237" y="1927225"/>
              <a:ext cx="41275" cy="12700"/>
            </a:xfrm>
            <a:prstGeom prst="rect">
              <a:avLst/>
            </a:prstGeom>
            <a:solidFill>
              <a:srgbClr val="0000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8" name="Google Shape;438;p25"/>
            <p:cNvSpPr/>
            <p:nvPr/>
          </p:nvSpPr>
          <p:spPr>
            <a:xfrm>
              <a:off x="1700212" y="1847850"/>
              <a:ext cx="79375" cy="128587"/>
            </a:xfrm>
            <a:custGeom>
              <a:avLst/>
              <a:gdLst/>
              <a:ahLst/>
              <a:cxnLst/>
              <a:rect l="l" t="t" r="r" b="b"/>
              <a:pathLst>
                <a:path w="50" h="81" extrusionOk="0">
                  <a:moveTo>
                    <a:pt x="35" y="69"/>
                  </a:moveTo>
                  <a:lnTo>
                    <a:pt x="31" y="77"/>
                  </a:lnTo>
                  <a:lnTo>
                    <a:pt x="27" y="77"/>
                  </a:lnTo>
                  <a:lnTo>
                    <a:pt x="23" y="81"/>
                  </a:lnTo>
                  <a:lnTo>
                    <a:pt x="19" y="81"/>
                  </a:lnTo>
                  <a:lnTo>
                    <a:pt x="12" y="77"/>
                  </a:lnTo>
                  <a:lnTo>
                    <a:pt x="8" y="73"/>
                  </a:lnTo>
                  <a:lnTo>
                    <a:pt x="0" y="65"/>
                  </a:lnTo>
                  <a:lnTo>
                    <a:pt x="0" y="54"/>
                  </a:lnTo>
                  <a:lnTo>
                    <a:pt x="0" y="46"/>
                  </a:lnTo>
                  <a:lnTo>
                    <a:pt x="8" y="35"/>
                  </a:lnTo>
                  <a:lnTo>
                    <a:pt x="15" y="31"/>
                  </a:lnTo>
                  <a:lnTo>
                    <a:pt x="23" y="27"/>
                  </a:lnTo>
                  <a:lnTo>
                    <a:pt x="31" y="31"/>
                  </a:lnTo>
                  <a:lnTo>
                    <a:pt x="35" y="31"/>
                  </a:lnTo>
                  <a:lnTo>
                    <a:pt x="35" y="23"/>
                  </a:lnTo>
                  <a:lnTo>
                    <a:pt x="35" y="16"/>
                  </a:lnTo>
                  <a:lnTo>
                    <a:pt x="35" y="12"/>
                  </a:lnTo>
                  <a:lnTo>
                    <a:pt x="35" y="8"/>
                  </a:lnTo>
                  <a:lnTo>
                    <a:pt x="31" y="8"/>
                  </a:lnTo>
                  <a:lnTo>
                    <a:pt x="27" y="8"/>
                  </a:lnTo>
                  <a:lnTo>
                    <a:pt x="42" y="0"/>
                  </a:lnTo>
                  <a:lnTo>
                    <a:pt x="42" y="58"/>
                  </a:lnTo>
                  <a:lnTo>
                    <a:pt x="42" y="65"/>
                  </a:lnTo>
                  <a:lnTo>
                    <a:pt x="42" y="69"/>
                  </a:lnTo>
                  <a:lnTo>
                    <a:pt x="46" y="73"/>
                  </a:lnTo>
                  <a:lnTo>
                    <a:pt x="50" y="73"/>
                  </a:lnTo>
                  <a:lnTo>
                    <a:pt x="38" y="81"/>
                  </a:lnTo>
                  <a:lnTo>
                    <a:pt x="35" y="81"/>
                  </a:lnTo>
                  <a:lnTo>
                    <a:pt x="35" y="69"/>
                  </a:lnTo>
                  <a:close/>
                  <a:moveTo>
                    <a:pt x="35" y="69"/>
                  </a:moveTo>
                  <a:lnTo>
                    <a:pt x="35" y="42"/>
                  </a:lnTo>
                  <a:lnTo>
                    <a:pt x="35" y="39"/>
                  </a:lnTo>
                  <a:lnTo>
                    <a:pt x="31" y="39"/>
                  </a:lnTo>
                  <a:lnTo>
                    <a:pt x="31" y="35"/>
                  </a:lnTo>
                  <a:lnTo>
                    <a:pt x="27" y="31"/>
                  </a:lnTo>
                  <a:lnTo>
                    <a:pt x="23" y="31"/>
                  </a:lnTo>
                  <a:lnTo>
                    <a:pt x="19" y="31"/>
                  </a:lnTo>
                  <a:lnTo>
                    <a:pt x="15" y="35"/>
                  </a:lnTo>
                  <a:lnTo>
                    <a:pt x="12" y="42"/>
                  </a:lnTo>
                  <a:lnTo>
                    <a:pt x="8" y="50"/>
                  </a:lnTo>
                  <a:lnTo>
                    <a:pt x="12" y="62"/>
                  </a:lnTo>
                  <a:lnTo>
                    <a:pt x="15" y="65"/>
                  </a:lnTo>
                  <a:lnTo>
                    <a:pt x="19" y="73"/>
                  </a:lnTo>
                  <a:lnTo>
                    <a:pt x="23" y="73"/>
                  </a:lnTo>
                  <a:lnTo>
                    <a:pt x="31" y="73"/>
                  </a:lnTo>
                  <a:lnTo>
                    <a:pt x="35" y="6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9" name="Google Shape;439;p25"/>
            <p:cNvSpPr/>
            <p:nvPr/>
          </p:nvSpPr>
          <p:spPr>
            <a:xfrm>
              <a:off x="1792287" y="1847850"/>
              <a:ext cx="36512" cy="122237"/>
            </a:xfrm>
            <a:custGeom>
              <a:avLst/>
              <a:gdLst/>
              <a:ahLst/>
              <a:cxnLst/>
              <a:rect l="l" t="t" r="r" b="b"/>
              <a:pathLst>
                <a:path w="23" h="77" extrusionOk="0">
                  <a:moveTo>
                    <a:pt x="7" y="0"/>
                  </a:moveTo>
                  <a:lnTo>
                    <a:pt x="11" y="0"/>
                  </a:lnTo>
                  <a:lnTo>
                    <a:pt x="15" y="4"/>
                  </a:lnTo>
                  <a:lnTo>
                    <a:pt x="15" y="8"/>
                  </a:lnTo>
                  <a:lnTo>
                    <a:pt x="15" y="12"/>
                  </a:lnTo>
                  <a:lnTo>
                    <a:pt x="11" y="12"/>
                  </a:lnTo>
                  <a:lnTo>
                    <a:pt x="7" y="16"/>
                  </a:lnTo>
                  <a:lnTo>
                    <a:pt x="7" y="12"/>
                  </a:lnTo>
                  <a:lnTo>
                    <a:pt x="3" y="12"/>
                  </a:lnTo>
                  <a:lnTo>
                    <a:pt x="3" y="8"/>
                  </a:lnTo>
                  <a:lnTo>
                    <a:pt x="3" y="4"/>
                  </a:lnTo>
                  <a:lnTo>
                    <a:pt x="7" y="0"/>
                  </a:lnTo>
                  <a:close/>
                  <a:moveTo>
                    <a:pt x="15" y="27"/>
                  </a:moveTo>
                  <a:lnTo>
                    <a:pt x="15" y="65"/>
                  </a:lnTo>
                  <a:lnTo>
                    <a:pt x="15" y="73"/>
                  </a:lnTo>
                  <a:lnTo>
                    <a:pt x="15" y="77"/>
                  </a:lnTo>
                  <a:lnTo>
                    <a:pt x="19" y="77"/>
                  </a:lnTo>
                  <a:lnTo>
                    <a:pt x="23" y="77"/>
                  </a:lnTo>
                  <a:lnTo>
                    <a:pt x="0" y="77"/>
                  </a:lnTo>
                  <a:lnTo>
                    <a:pt x="3" y="77"/>
                  </a:lnTo>
                  <a:lnTo>
                    <a:pt x="3" y="73"/>
                  </a:lnTo>
                  <a:lnTo>
                    <a:pt x="3" y="65"/>
                  </a:lnTo>
                  <a:lnTo>
                    <a:pt x="3" y="50"/>
                  </a:lnTo>
                  <a:lnTo>
                    <a:pt x="3" y="42"/>
                  </a:lnTo>
                  <a:lnTo>
                    <a:pt x="3" y="39"/>
                  </a:lnTo>
                  <a:lnTo>
                    <a:pt x="3" y="35"/>
                  </a:lnTo>
                  <a:lnTo>
                    <a:pt x="0" y="35"/>
                  </a:lnTo>
                  <a:lnTo>
                    <a:pt x="11" y="27"/>
                  </a:lnTo>
                  <a:lnTo>
                    <a:pt x="15" y="2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0" name="Google Shape;440;p25"/>
            <p:cNvSpPr/>
            <p:nvPr/>
          </p:nvSpPr>
          <p:spPr>
            <a:xfrm>
              <a:off x="1833562" y="1890712"/>
              <a:ext cx="128587" cy="79375"/>
            </a:xfrm>
            <a:custGeom>
              <a:avLst/>
              <a:gdLst/>
              <a:ahLst/>
              <a:cxnLst/>
              <a:rect l="l" t="t" r="r" b="b"/>
              <a:pathLst>
                <a:path w="81" h="50" extrusionOk="0">
                  <a:moveTo>
                    <a:pt x="16" y="12"/>
                  </a:moveTo>
                  <a:lnTo>
                    <a:pt x="20" y="8"/>
                  </a:lnTo>
                  <a:lnTo>
                    <a:pt x="23" y="4"/>
                  </a:lnTo>
                  <a:lnTo>
                    <a:pt x="27" y="4"/>
                  </a:lnTo>
                  <a:lnTo>
                    <a:pt x="31" y="0"/>
                  </a:lnTo>
                  <a:lnTo>
                    <a:pt x="35" y="0"/>
                  </a:lnTo>
                  <a:lnTo>
                    <a:pt x="39" y="0"/>
                  </a:lnTo>
                  <a:lnTo>
                    <a:pt x="43" y="4"/>
                  </a:lnTo>
                  <a:lnTo>
                    <a:pt x="43" y="8"/>
                  </a:lnTo>
                  <a:lnTo>
                    <a:pt x="46" y="12"/>
                  </a:lnTo>
                  <a:lnTo>
                    <a:pt x="50" y="8"/>
                  </a:lnTo>
                  <a:lnTo>
                    <a:pt x="54" y="4"/>
                  </a:lnTo>
                  <a:lnTo>
                    <a:pt x="58" y="0"/>
                  </a:lnTo>
                  <a:lnTo>
                    <a:pt x="62" y="0"/>
                  </a:lnTo>
                  <a:lnTo>
                    <a:pt x="66" y="0"/>
                  </a:lnTo>
                  <a:lnTo>
                    <a:pt x="69" y="4"/>
                  </a:lnTo>
                  <a:lnTo>
                    <a:pt x="73" y="4"/>
                  </a:lnTo>
                  <a:lnTo>
                    <a:pt x="73" y="8"/>
                  </a:lnTo>
                  <a:lnTo>
                    <a:pt x="77" y="12"/>
                  </a:lnTo>
                  <a:lnTo>
                    <a:pt x="77" y="19"/>
                  </a:lnTo>
                  <a:lnTo>
                    <a:pt x="77" y="38"/>
                  </a:lnTo>
                  <a:lnTo>
                    <a:pt x="77" y="46"/>
                  </a:lnTo>
                  <a:lnTo>
                    <a:pt x="77" y="50"/>
                  </a:lnTo>
                  <a:lnTo>
                    <a:pt x="81" y="50"/>
                  </a:lnTo>
                  <a:lnTo>
                    <a:pt x="58" y="50"/>
                  </a:lnTo>
                  <a:lnTo>
                    <a:pt x="62" y="50"/>
                  </a:lnTo>
                  <a:lnTo>
                    <a:pt x="66" y="50"/>
                  </a:lnTo>
                  <a:lnTo>
                    <a:pt x="66" y="46"/>
                  </a:lnTo>
                  <a:lnTo>
                    <a:pt x="66" y="42"/>
                  </a:lnTo>
                  <a:lnTo>
                    <a:pt x="66" y="38"/>
                  </a:lnTo>
                  <a:lnTo>
                    <a:pt x="66" y="19"/>
                  </a:lnTo>
                  <a:lnTo>
                    <a:pt x="66" y="15"/>
                  </a:lnTo>
                  <a:lnTo>
                    <a:pt x="66" y="12"/>
                  </a:lnTo>
                  <a:lnTo>
                    <a:pt x="62" y="8"/>
                  </a:lnTo>
                  <a:lnTo>
                    <a:pt x="58" y="8"/>
                  </a:lnTo>
                  <a:lnTo>
                    <a:pt x="54" y="8"/>
                  </a:lnTo>
                  <a:lnTo>
                    <a:pt x="50" y="12"/>
                  </a:lnTo>
                  <a:lnTo>
                    <a:pt x="46" y="15"/>
                  </a:lnTo>
                  <a:lnTo>
                    <a:pt x="46" y="38"/>
                  </a:lnTo>
                  <a:lnTo>
                    <a:pt x="46" y="46"/>
                  </a:lnTo>
                  <a:lnTo>
                    <a:pt x="46" y="50"/>
                  </a:lnTo>
                  <a:lnTo>
                    <a:pt x="50" y="50"/>
                  </a:lnTo>
                  <a:lnTo>
                    <a:pt x="54" y="50"/>
                  </a:lnTo>
                  <a:lnTo>
                    <a:pt x="31" y="50"/>
                  </a:lnTo>
                  <a:lnTo>
                    <a:pt x="35" y="50"/>
                  </a:lnTo>
                  <a:lnTo>
                    <a:pt x="35" y="46"/>
                  </a:lnTo>
                  <a:lnTo>
                    <a:pt x="35" y="42"/>
                  </a:lnTo>
                  <a:lnTo>
                    <a:pt x="35" y="38"/>
                  </a:lnTo>
                  <a:lnTo>
                    <a:pt x="35" y="19"/>
                  </a:lnTo>
                  <a:lnTo>
                    <a:pt x="35" y="15"/>
                  </a:lnTo>
                  <a:lnTo>
                    <a:pt x="35" y="12"/>
                  </a:lnTo>
                  <a:lnTo>
                    <a:pt x="31" y="8"/>
                  </a:lnTo>
                  <a:lnTo>
                    <a:pt x="27" y="8"/>
                  </a:lnTo>
                  <a:lnTo>
                    <a:pt x="23" y="8"/>
                  </a:lnTo>
                  <a:lnTo>
                    <a:pt x="20" y="12"/>
                  </a:lnTo>
                  <a:lnTo>
                    <a:pt x="16" y="15"/>
                  </a:lnTo>
                  <a:lnTo>
                    <a:pt x="16" y="38"/>
                  </a:lnTo>
                  <a:lnTo>
                    <a:pt x="16" y="46"/>
                  </a:lnTo>
                  <a:lnTo>
                    <a:pt x="16" y="50"/>
                  </a:lnTo>
                  <a:lnTo>
                    <a:pt x="20" y="50"/>
                  </a:lnTo>
                  <a:lnTo>
                    <a:pt x="23" y="50"/>
                  </a:lnTo>
                  <a:lnTo>
                    <a:pt x="0" y="50"/>
                  </a:lnTo>
                  <a:lnTo>
                    <a:pt x="4" y="50"/>
                  </a:lnTo>
                  <a:lnTo>
                    <a:pt x="4" y="46"/>
                  </a:lnTo>
                  <a:lnTo>
                    <a:pt x="8" y="46"/>
                  </a:lnTo>
                  <a:lnTo>
                    <a:pt x="8" y="38"/>
                  </a:lnTo>
                  <a:lnTo>
                    <a:pt x="8" y="23"/>
                  </a:lnTo>
                  <a:lnTo>
                    <a:pt x="8" y="15"/>
                  </a:lnTo>
                  <a:lnTo>
                    <a:pt x="8" y="12"/>
                  </a:lnTo>
                  <a:lnTo>
                    <a:pt x="4" y="8"/>
                  </a:lnTo>
                  <a:lnTo>
                    <a:pt x="0" y="8"/>
                  </a:lnTo>
                  <a:lnTo>
                    <a:pt x="12" y="0"/>
                  </a:lnTo>
                  <a:lnTo>
                    <a:pt x="16" y="0"/>
                  </a:lnTo>
                  <a:lnTo>
                    <a:pt x="16" y="1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1" name="Google Shape;441;p25"/>
            <p:cNvSpPr/>
            <p:nvPr/>
          </p:nvSpPr>
          <p:spPr>
            <a:xfrm>
              <a:off x="1974850" y="1890712"/>
              <a:ext cx="66675" cy="85725"/>
            </a:xfrm>
            <a:custGeom>
              <a:avLst/>
              <a:gdLst/>
              <a:ahLst/>
              <a:cxnLst/>
              <a:rect l="l" t="t" r="r" b="b"/>
              <a:pathLst>
                <a:path w="42" h="54" extrusionOk="0">
                  <a:moveTo>
                    <a:pt x="7" y="19"/>
                  </a:moveTo>
                  <a:lnTo>
                    <a:pt x="7" y="31"/>
                  </a:lnTo>
                  <a:lnTo>
                    <a:pt x="11" y="38"/>
                  </a:lnTo>
                  <a:lnTo>
                    <a:pt x="19" y="42"/>
                  </a:lnTo>
                  <a:lnTo>
                    <a:pt x="26" y="42"/>
                  </a:lnTo>
                  <a:lnTo>
                    <a:pt x="30" y="42"/>
                  </a:lnTo>
                  <a:lnTo>
                    <a:pt x="34" y="42"/>
                  </a:lnTo>
                  <a:lnTo>
                    <a:pt x="38" y="38"/>
                  </a:lnTo>
                  <a:lnTo>
                    <a:pt x="38" y="31"/>
                  </a:lnTo>
                  <a:lnTo>
                    <a:pt x="42" y="35"/>
                  </a:lnTo>
                  <a:lnTo>
                    <a:pt x="38" y="42"/>
                  </a:lnTo>
                  <a:lnTo>
                    <a:pt x="34" y="46"/>
                  </a:lnTo>
                  <a:lnTo>
                    <a:pt x="26" y="50"/>
                  </a:lnTo>
                  <a:lnTo>
                    <a:pt x="23" y="54"/>
                  </a:lnTo>
                  <a:lnTo>
                    <a:pt x="11" y="50"/>
                  </a:lnTo>
                  <a:lnTo>
                    <a:pt x="7" y="46"/>
                  </a:lnTo>
                  <a:lnTo>
                    <a:pt x="0" y="38"/>
                  </a:lnTo>
                  <a:lnTo>
                    <a:pt x="0" y="27"/>
                  </a:lnTo>
                  <a:lnTo>
                    <a:pt x="0" y="15"/>
                  </a:lnTo>
                  <a:lnTo>
                    <a:pt x="7" y="8"/>
                  </a:lnTo>
                  <a:lnTo>
                    <a:pt x="15" y="4"/>
                  </a:lnTo>
                  <a:lnTo>
                    <a:pt x="23" y="0"/>
                  </a:lnTo>
                  <a:lnTo>
                    <a:pt x="30" y="4"/>
                  </a:lnTo>
                  <a:lnTo>
                    <a:pt x="34" y="8"/>
                  </a:lnTo>
                  <a:lnTo>
                    <a:pt x="38" y="12"/>
                  </a:lnTo>
                  <a:lnTo>
                    <a:pt x="42" y="19"/>
                  </a:lnTo>
                  <a:lnTo>
                    <a:pt x="7" y="19"/>
                  </a:lnTo>
                  <a:close/>
                  <a:moveTo>
                    <a:pt x="7" y="15"/>
                  </a:moveTo>
                  <a:lnTo>
                    <a:pt x="30" y="15"/>
                  </a:lnTo>
                  <a:lnTo>
                    <a:pt x="30" y="12"/>
                  </a:lnTo>
                  <a:lnTo>
                    <a:pt x="26" y="12"/>
                  </a:lnTo>
                  <a:lnTo>
                    <a:pt x="26" y="8"/>
                  </a:lnTo>
                  <a:lnTo>
                    <a:pt x="23" y="8"/>
                  </a:lnTo>
                  <a:lnTo>
                    <a:pt x="23" y="4"/>
                  </a:lnTo>
                  <a:lnTo>
                    <a:pt x="19" y="4"/>
                  </a:lnTo>
                  <a:lnTo>
                    <a:pt x="15" y="4"/>
                  </a:lnTo>
                  <a:lnTo>
                    <a:pt x="11" y="8"/>
                  </a:lnTo>
                  <a:lnTo>
                    <a:pt x="7" y="12"/>
                  </a:lnTo>
                  <a:lnTo>
                    <a:pt x="7"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2" name="Google Shape;442;p25"/>
            <p:cNvSpPr/>
            <p:nvPr/>
          </p:nvSpPr>
          <p:spPr>
            <a:xfrm>
              <a:off x="2047875" y="1890712"/>
              <a:ext cx="84137" cy="79375"/>
            </a:xfrm>
            <a:custGeom>
              <a:avLst/>
              <a:gdLst/>
              <a:ahLst/>
              <a:cxnLst/>
              <a:rect l="l" t="t" r="r" b="b"/>
              <a:pathLst>
                <a:path w="53" h="50" extrusionOk="0">
                  <a:moveTo>
                    <a:pt x="15" y="12"/>
                  </a:moveTo>
                  <a:lnTo>
                    <a:pt x="26" y="4"/>
                  </a:lnTo>
                  <a:lnTo>
                    <a:pt x="34" y="0"/>
                  </a:lnTo>
                  <a:lnTo>
                    <a:pt x="38" y="0"/>
                  </a:lnTo>
                  <a:lnTo>
                    <a:pt x="42" y="4"/>
                  </a:lnTo>
                  <a:lnTo>
                    <a:pt x="46" y="8"/>
                  </a:lnTo>
                  <a:lnTo>
                    <a:pt x="46" y="12"/>
                  </a:lnTo>
                  <a:lnTo>
                    <a:pt x="46" y="19"/>
                  </a:lnTo>
                  <a:lnTo>
                    <a:pt x="46" y="38"/>
                  </a:lnTo>
                  <a:lnTo>
                    <a:pt x="46" y="46"/>
                  </a:lnTo>
                  <a:lnTo>
                    <a:pt x="49" y="50"/>
                  </a:lnTo>
                  <a:lnTo>
                    <a:pt x="53" y="50"/>
                  </a:lnTo>
                  <a:lnTo>
                    <a:pt x="30" y="50"/>
                  </a:lnTo>
                  <a:lnTo>
                    <a:pt x="34" y="50"/>
                  </a:lnTo>
                  <a:lnTo>
                    <a:pt x="38" y="46"/>
                  </a:lnTo>
                  <a:lnTo>
                    <a:pt x="38" y="42"/>
                  </a:lnTo>
                  <a:lnTo>
                    <a:pt x="38" y="38"/>
                  </a:lnTo>
                  <a:lnTo>
                    <a:pt x="38" y="19"/>
                  </a:lnTo>
                  <a:lnTo>
                    <a:pt x="38" y="15"/>
                  </a:lnTo>
                  <a:lnTo>
                    <a:pt x="34" y="12"/>
                  </a:lnTo>
                  <a:lnTo>
                    <a:pt x="34" y="8"/>
                  </a:lnTo>
                  <a:lnTo>
                    <a:pt x="30" y="8"/>
                  </a:lnTo>
                  <a:lnTo>
                    <a:pt x="23" y="8"/>
                  </a:lnTo>
                  <a:lnTo>
                    <a:pt x="15" y="15"/>
                  </a:lnTo>
                  <a:lnTo>
                    <a:pt x="15" y="38"/>
                  </a:lnTo>
                  <a:lnTo>
                    <a:pt x="15" y="46"/>
                  </a:lnTo>
                  <a:lnTo>
                    <a:pt x="19" y="46"/>
                  </a:lnTo>
                  <a:lnTo>
                    <a:pt x="19" y="50"/>
                  </a:lnTo>
                  <a:lnTo>
                    <a:pt x="23" y="50"/>
                  </a:lnTo>
                  <a:lnTo>
                    <a:pt x="0" y="50"/>
                  </a:lnTo>
                  <a:lnTo>
                    <a:pt x="3" y="50"/>
                  </a:lnTo>
                  <a:lnTo>
                    <a:pt x="7" y="50"/>
                  </a:lnTo>
                  <a:lnTo>
                    <a:pt x="7" y="46"/>
                  </a:lnTo>
                  <a:lnTo>
                    <a:pt x="7" y="38"/>
                  </a:lnTo>
                  <a:lnTo>
                    <a:pt x="7" y="23"/>
                  </a:lnTo>
                  <a:lnTo>
                    <a:pt x="7" y="15"/>
                  </a:lnTo>
                  <a:lnTo>
                    <a:pt x="7" y="12"/>
                  </a:lnTo>
                  <a:lnTo>
                    <a:pt x="7" y="8"/>
                  </a:lnTo>
                  <a:lnTo>
                    <a:pt x="3" y="8"/>
                  </a:lnTo>
                  <a:lnTo>
                    <a:pt x="0" y="8"/>
                  </a:lnTo>
                  <a:lnTo>
                    <a:pt x="15" y="0"/>
                  </a:lnTo>
                  <a:lnTo>
                    <a:pt x="15" y="1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3" name="Google Shape;443;p25"/>
            <p:cNvSpPr/>
            <p:nvPr/>
          </p:nvSpPr>
          <p:spPr>
            <a:xfrm>
              <a:off x="2144712" y="1890712"/>
              <a:ext cx="53975" cy="85725"/>
            </a:xfrm>
            <a:custGeom>
              <a:avLst/>
              <a:gdLst/>
              <a:ahLst/>
              <a:cxnLst/>
              <a:rect l="l" t="t" r="r" b="b"/>
              <a:pathLst>
                <a:path w="34" h="54" extrusionOk="0">
                  <a:moveTo>
                    <a:pt x="31" y="0"/>
                  </a:moveTo>
                  <a:lnTo>
                    <a:pt x="31" y="19"/>
                  </a:lnTo>
                  <a:lnTo>
                    <a:pt x="27" y="19"/>
                  </a:lnTo>
                  <a:lnTo>
                    <a:pt x="27" y="12"/>
                  </a:lnTo>
                  <a:lnTo>
                    <a:pt x="23" y="8"/>
                  </a:lnTo>
                  <a:lnTo>
                    <a:pt x="19" y="4"/>
                  </a:lnTo>
                  <a:lnTo>
                    <a:pt x="15" y="4"/>
                  </a:lnTo>
                  <a:lnTo>
                    <a:pt x="11" y="4"/>
                  </a:lnTo>
                  <a:lnTo>
                    <a:pt x="8" y="8"/>
                  </a:lnTo>
                  <a:lnTo>
                    <a:pt x="8" y="12"/>
                  </a:lnTo>
                  <a:lnTo>
                    <a:pt x="8" y="15"/>
                  </a:lnTo>
                  <a:lnTo>
                    <a:pt x="11" y="19"/>
                  </a:lnTo>
                  <a:lnTo>
                    <a:pt x="15" y="19"/>
                  </a:lnTo>
                  <a:lnTo>
                    <a:pt x="23" y="23"/>
                  </a:lnTo>
                  <a:lnTo>
                    <a:pt x="31" y="31"/>
                  </a:lnTo>
                  <a:lnTo>
                    <a:pt x="34" y="38"/>
                  </a:lnTo>
                  <a:lnTo>
                    <a:pt x="31" y="42"/>
                  </a:lnTo>
                  <a:lnTo>
                    <a:pt x="27" y="50"/>
                  </a:lnTo>
                  <a:lnTo>
                    <a:pt x="23" y="50"/>
                  </a:lnTo>
                  <a:lnTo>
                    <a:pt x="15" y="54"/>
                  </a:lnTo>
                  <a:lnTo>
                    <a:pt x="11" y="54"/>
                  </a:lnTo>
                  <a:lnTo>
                    <a:pt x="4" y="50"/>
                  </a:lnTo>
                  <a:lnTo>
                    <a:pt x="0" y="50"/>
                  </a:lnTo>
                  <a:lnTo>
                    <a:pt x="0" y="54"/>
                  </a:lnTo>
                  <a:lnTo>
                    <a:pt x="0" y="35"/>
                  </a:lnTo>
                  <a:lnTo>
                    <a:pt x="4" y="42"/>
                  </a:lnTo>
                  <a:lnTo>
                    <a:pt x="8" y="46"/>
                  </a:lnTo>
                  <a:lnTo>
                    <a:pt x="11" y="50"/>
                  </a:lnTo>
                  <a:lnTo>
                    <a:pt x="15" y="50"/>
                  </a:lnTo>
                  <a:lnTo>
                    <a:pt x="19" y="50"/>
                  </a:lnTo>
                  <a:lnTo>
                    <a:pt x="23" y="46"/>
                  </a:lnTo>
                  <a:lnTo>
                    <a:pt x="23" y="42"/>
                  </a:lnTo>
                  <a:lnTo>
                    <a:pt x="23" y="38"/>
                  </a:lnTo>
                  <a:lnTo>
                    <a:pt x="23" y="35"/>
                  </a:lnTo>
                  <a:lnTo>
                    <a:pt x="19" y="31"/>
                  </a:lnTo>
                  <a:lnTo>
                    <a:pt x="11" y="31"/>
                  </a:lnTo>
                  <a:lnTo>
                    <a:pt x="4" y="27"/>
                  </a:lnTo>
                  <a:lnTo>
                    <a:pt x="0" y="23"/>
                  </a:lnTo>
                  <a:lnTo>
                    <a:pt x="0" y="19"/>
                  </a:lnTo>
                  <a:lnTo>
                    <a:pt x="0" y="15"/>
                  </a:lnTo>
                  <a:lnTo>
                    <a:pt x="0" y="8"/>
                  </a:lnTo>
                  <a:lnTo>
                    <a:pt x="4" y="4"/>
                  </a:lnTo>
                  <a:lnTo>
                    <a:pt x="8" y="0"/>
                  </a:lnTo>
                  <a:lnTo>
                    <a:pt x="15" y="0"/>
                  </a:lnTo>
                  <a:lnTo>
                    <a:pt x="19" y="0"/>
                  </a:lnTo>
                  <a:lnTo>
                    <a:pt x="23" y="4"/>
                  </a:lnTo>
                  <a:lnTo>
                    <a:pt x="27" y="4"/>
                  </a:lnTo>
                  <a:lnTo>
                    <a:pt x="27" y="0"/>
                  </a:lnTo>
                  <a:lnTo>
                    <a:pt x="31"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4" name="Google Shape;444;p25"/>
            <p:cNvSpPr/>
            <p:nvPr/>
          </p:nvSpPr>
          <p:spPr>
            <a:xfrm>
              <a:off x="2211387" y="1847850"/>
              <a:ext cx="36512" cy="122237"/>
            </a:xfrm>
            <a:custGeom>
              <a:avLst/>
              <a:gdLst/>
              <a:ahLst/>
              <a:cxnLst/>
              <a:rect l="l" t="t" r="r" b="b"/>
              <a:pathLst>
                <a:path w="23" h="77" extrusionOk="0">
                  <a:moveTo>
                    <a:pt x="8" y="0"/>
                  </a:moveTo>
                  <a:lnTo>
                    <a:pt x="12" y="0"/>
                  </a:lnTo>
                  <a:lnTo>
                    <a:pt x="15" y="4"/>
                  </a:lnTo>
                  <a:lnTo>
                    <a:pt x="15" y="8"/>
                  </a:lnTo>
                  <a:lnTo>
                    <a:pt x="15" y="12"/>
                  </a:lnTo>
                  <a:lnTo>
                    <a:pt x="12" y="12"/>
                  </a:lnTo>
                  <a:lnTo>
                    <a:pt x="8" y="16"/>
                  </a:lnTo>
                  <a:lnTo>
                    <a:pt x="8" y="12"/>
                  </a:lnTo>
                  <a:lnTo>
                    <a:pt x="4" y="12"/>
                  </a:lnTo>
                  <a:lnTo>
                    <a:pt x="4" y="8"/>
                  </a:lnTo>
                  <a:lnTo>
                    <a:pt x="4" y="4"/>
                  </a:lnTo>
                  <a:lnTo>
                    <a:pt x="8" y="0"/>
                  </a:lnTo>
                  <a:close/>
                  <a:moveTo>
                    <a:pt x="15" y="27"/>
                  </a:moveTo>
                  <a:lnTo>
                    <a:pt x="15" y="65"/>
                  </a:lnTo>
                  <a:lnTo>
                    <a:pt x="15" y="73"/>
                  </a:lnTo>
                  <a:lnTo>
                    <a:pt x="15" y="77"/>
                  </a:lnTo>
                  <a:lnTo>
                    <a:pt x="19" y="77"/>
                  </a:lnTo>
                  <a:lnTo>
                    <a:pt x="23" y="77"/>
                  </a:lnTo>
                  <a:lnTo>
                    <a:pt x="0" y="77"/>
                  </a:lnTo>
                  <a:lnTo>
                    <a:pt x="4" y="77"/>
                  </a:lnTo>
                  <a:lnTo>
                    <a:pt x="4" y="73"/>
                  </a:lnTo>
                  <a:lnTo>
                    <a:pt x="4" y="65"/>
                  </a:lnTo>
                  <a:lnTo>
                    <a:pt x="4" y="50"/>
                  </a:lnTo>
                  <a:lnTo>
                    <a:pt x="4" y="42"/>
                  </a:lnTo>
                  <a:lnTo>
                    <a:pt x="4" y="39"/>
                  </a:lnTo>
                  <a:lnTo>
                    <a:pt x="4" y="35"/>
                  </a:lnTo>
                  <a:lnTo>
                    <a:pt x="0" y="35"/>
                  </a:lnTo>
                  <a:lnTo>
                    <a:pt x="12" y="27"/>
                  </a:lnTo>
                  <a:lnTo>
                    <a:pt x="15" y="2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5" name="Google Shape;445;p25"/>
            <p:cNvSpPr/>
            <p:nvPr/>
          </p:nvSpPr>
          <p:spPr>
            <a:xfrm>
              <a:off x="2254250" y="1890712"/>
              <a:ext cx="79375" cy="85725"/>
            </a:xfrm>
            <a:custGeom>
              <a:avLst/>
              <a:gdLst/>
              <a:ahLst/>
              <a:cxnLst/>
              <a:rect l="l" t="t" r="r" b="b"/>
              <a:pathLst>
                <a:path w="50" h="54" extrusionOk="0">
                  <a:moveTo>
                    <a:pt x="27" y="0"/>
                  </a:moveTo>
                  <a:lnTo>
                    <a:pt x="34" y="4"/>
                  </a:lnTo>
                  <a:lnTo>
                    <a:pt x="42" y="8"/>
                  </a:lnTo>
                  <a:lnTo>
                    <a:pt x="46" y="15"/>
                  </a:lnTo>
                  <a:lnTo>
                    <a:pt x="50" y="27"/>
                  </a:lnTo>
                  <a:lnTo>
                    <a:pt x="50" y="31"/>
                  </a:lnTo>
                  <a:lnTo>
                    <a:pt x="46" y="38"/>
                  </a:lnTo>
                  <a:lnTo>
                    <a:pt x="42" y="46"/>
                  </a:lnTo>
                  <a:lnTo>
                    <a:pt x="38" y="50"/>
                  </a:lnTo>
                  <a:lnTo>
                    <a:pt x="31" y="50"/>
                  </a:lnTo>
                  <a:lnTo>
                    <a:pt x="23" y="54"/>
                  </a:lnTo>
                  <a:lnTo>
                    <a:pt x="15" y="50"/>
                  </a:lnTo>
                  <a:lnTo>
                    <a:pt x="8" y="42"/>
                  </a:lnTo>
                  <a:lnTo>
                    <a:pt x="4" y="35"/>
                  </a:lnTo>
                  <a:lnTo>
                    <a:pt x="0" y="27"/>
                  </a:lnTo>
                  <a:lnTo>
                    <a:pt x="4" y="19"/>
                  </a:lnTo>
                  <a:lnTo>
                    <a:pt x="4" y="15"/>
                  </a:lnTo>
                  <a:lnTo>
                    <a:pt x="8" y="8"/>
                  </a:lnTo>
                  <a:lnTo>
                    <a:pt x="15" y="4"/>
                  </a:lnTo>
                  <a:lnTo>
                    <a:pt x="19" y="0"/>
                  </a:lnTo>
                  <a:lnTo>
                    <a:pt x="27" y="0"/>
                  </a:lnTo>
                  <a:close/>
                  <a:moveTo>
                    <a:pt x="23" y="4"/>
                  </a:moveTo>
                  <a:lnTo>
                    <a:pt x="19" y="4"/>
                  </a:lnTo>
                  <a:lnTo>
                    <a:pt x="19" y="8"/>
                  </a:lnTo>
                  <a:lnTo>
                    <a:pt x="15" y="8"/>
                  </a:lnTo>
                  <a:lnTo>
                    <a:pt x="11" y="12"/>
                  </a:lnTo>
                  <a:lnTo>
                    <a:pt x="11" y="15"/>
                  </a:lnTo>
                  <a:lnTo>
                    <a:pt x="11" y="23"/>
                  </a:lnTo>
                  <a:lnTo>
                    <a:pt x="11" y="35"/>
                  </a:lnTo>
                  <a:lnTo>
                    <a:pt x="15" y="42"/>
                  </a:lnTo>
                  <a:lnTo>
                    <a:pt x="19" y="46"/>
                  </a:lnTo>
                  <a:lnTo>
                    <a:pt x="27" y="50"/>
                  </a:lnTo>
                  <a:lnTo>
                    <a:pt x="31" y="50"/>
                  </a:lnTo>
                  <a:lnTo>
                    <a:pt x="34" y="46"/>
                  </a:lnTo>
                  <a:lnTo>
                    <a:pt x="38" y="38"/>
                  </a:lnTo>
                  <a:lnTo>
                    <a:pt x="38" y="31"/>
                  </a:lnTo>
                  <a:lnTo>
                    <a:pt x="38" y="19"/>
                  </a:lnTo>
                  <a:lnTo>
                    <a:pt x="34" y="8"/>
                  </a:lnTo>
                  <a:lnTo>
                    <a:pt x="31" y="4"/>
                  </a:lnTo>
                  <a:lnTo>
                    <a:pt x="23"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6" name="Google Shape;446;p25"/>
            <p:cNvSpPr/>
            <p:nvPr/>
          </p:nvSpPr>
          <p:spPr>
            <a:xfrm>
              <a:off x="2339975" y="1890712"/>
              <a:ext cx="84137" cy="79375"/>
            </a:xfrm>
            <a:custGeom>
              <a:avLst/>
              <a:gdLst/>
              <a:ahLst/>
              <a:cxnLst/>
              <a:rect l="l" t="t" r="r" b="b"/>
              <a:pathLst>
                <a:path w="53" h="50" extrusionOk="0">
                  <a:moveTo>
                    <a:pt x="15" y="12"/>
                  </a:moveTo>
                  <a:lnTo>
                    <a:pt x="26" y="4"/>
                  </a:lnTo>
                  <a:lnTo>
                    <a:pt x="34" y="0"/>
                  </a:lnTo>
                  <a:lnTo>
                    <a:pt x="38" y="0"/>
                  </a:lnTo>
                  <a:lnTo>
                    <a:pt x="42" y="4"/>
                  </a:lnTo>
                  <a:lnTo>
                    <a:pt x="46" y="8"/>
                  </a:lnTo>
                  <a:lnTo>
                    <a:pt x="46" y="12"/>
                  </a:lnTo>
                  <a:lnTo>
                    <a:pt x="46" y="19"/>
                  </a:lnTo>
                  <a:lnTo>
                    <a:pt x="46" y="38"/>
                  </a:lnTo>
                  <a:lnTo>
                    <a:pt x="46" y="46"/>
                  </a:lnTo>
                  <a:lnTo>
                    <a:pt x="49" y="50"/>
                  </a:lnTo>
                  <a:lnTo>
                    <a:pt x="53" y="50"/>
                  </a:lnTo>
                  <a:lnTo>
                    <a:pt x="30" y="50"/>
                  </a:lnTo>
                  <a:lnTo>
                    <a:pt x="34" y="50"/>
                  </a:lnTo>
                  <a:lnTo>
                    <a:pt x="38" y="46"/>
                  </a:lnTo>
                  <a:lnTo>
                    <a:pt x="38" y="42"/>
                  </a:lnTo>
                  <a:lnTo>
                    <a:pt x="38" y="38"/>
                  </a:lnTo>
                  <a:lnTo>
                    <a:pt x="38" y="19"/>
                  </a:lnTo>
                  <a:lnTo>
                    <a:pt x="38" y="15"/>
                  </a:lnTo>
                  <a:lnTo>
                    <a:pt x="34" y="12"/>
                  </a:lnTo>
                  <a:lnTo>
                    <a:pt x="34" y="8"/>
                  </a:lnTo>
                  <a:lnTo>
                    <a:pt x="30" y="8"/>
                  </a:lnTo>
                  <a:lnTo>
                    <a:pt x="23" y="8"/>
                  </a:lnTo>
                  <a:lnTo>
                    <a:pt x="15" y="15"/>
                  </a:lnTo>
                  <a:lnTo>
                    <a:pt x="15" y="38"/>
                  </a:lnTo>
                  <a:lnTo>
                    <a:pt x="15" y="46"/>
                  </a:lnTo>
                  <a:lnTo>
                    <a:pt x="19" y="46"/>
                  </a:lnTo>
                  <a:lnTo>
                    <a:pt x="19" y="50"/>
                  </a:lnTo>
                  <a:lnTo>
                    <a:pt x="23" y="50"/>
                  </a:lnTo>
                  <a:lnTo>
                    <a:pt x="0" y="50"/>
                  </a:lnTo>
                  <a:lnTo>
                    <a:pt x="3" y="50"/>
                  </a:lnTo>
                  <a:lnTo>
                    <a:pt x="7" y="50"/>
                  </a:lnTo>
                  <a:lnTo>
                    <a:pt x="7" y="46"/>
                  </a:lnTo>
                  <a:lnTo>
                    <a:pt x="7" y="38"/>
                  </a:lnTo>
                  <a:lnTo>
                    <a:pt x="7" y="23"/>
                  </a:lnTo>
                  <a:lnTo>
                    <a:pt x="7" y="15"/>
                  </a:lnTo>
                  <a:lnTo>
                    <a:pt x="7" y="12"/>
                  </a:lnTo>
                  <a:lnTo>
                    <a:pt x="7" y="8"/>
                  </a:lnTo>
                  <a:lnTo>
                    <a:pt x="3" y="8"/>
                  </a:lnTo>
                  <a:lnTo>
                    <a:pt x="0" y="8"/>
                  </a:lnTo>
                  <a:lnTo>
                    <a:pt x="15" y="0"/>
                  </a:lnTo>
                  <a:lnTo>
                    <a:pt x="15" y="1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7" name="Google Shape;447;p25"/>
            <p:cNvSpPr/>
            <p:nvPr/>
          </p:nvSpPr>
          <p:spPr>
            <a:xfrm>
              <a:off x="2430462" y="1890712"/>
              <a:ext cx="73025" cy="85725"/>
            </a:xfrm>
            <a:custGeom>
              <a:avLst/>
              <a:gdLst/>
              <a:ahLst/>
              <a:cxnLst/>
              <a:rect l="l" t="t" r="r" b="b"/>
              <a:pathLst>
                <a:path w="46" h="54" extrusionOk="0">
                  <a:moveTo>
                    <a:pt x="27" y="42"/>
                  </a:moveTo>
                  <a:lnTo>
                    <a:pt x="23" y="50"/>
                  </a:lnTo>
                  <a:lnTo>
                    <a:pt x="19" y="50"/>
                  </a:lnTo>
                  <a:lnTo>
                    <a:pt x="15" y="54"/>
                  </a:lnTo>
                  <a:lnTo>
                    <a:pt x="12" y="54"/>
                  </a:lnTo>
                  <a:lnTo>
                    <a:pt x="8" y="50"/>
                  </a:lnTo>
                  <a:lnTo>
                    <a:pt x="4" y="50"/>
                  </a:lnTo>
                  <a:lnTo>
                    <a:pt x="0" y="46"/>
                  </a:lnTo>
                  <a:lnTo>
                    <a:pt x="0" y="38"/>
                  </a:lnTo>
                  <a:lnTo>
                    <a:pt x="4" y="35"/>
                  </a:lnTo>
                  <a:lnTo>
                    <a:pt x="4" y="31"/>
                  </a:lnTo>
                  <a:lnTo>
                    <a:pt x="12" y="27"/>
                  </a:lnTo>
                  <a:lnTo>
                    <a:pt x="19" y="23"/>
                  </a:lnTo>
                  <a:lnTo>
                    <a:pt x="27" y="19"/>
                  </a:lnTo>
                  <a:lnTo>
                    <a:pt x="27" y="15"/>
                  </a:lnTo>
                  <a:lnTo>
                    <a:pt x="27" y="12"/>
                  </a:lnTo>
                  <a:lnTo>
                    <a:pt x="27" y="8"/>
                  </a:lnTo>
                  <a:lnTo>
                    <a:pt x="23" y="4"/>
                  </a:lnTo>
                  <a:lnTo>
                    <a:pt x="19" y="4"/>
                  </a:lnTo>
                  <a:lnTo>
                    <a:pt x="15" y="4"/>
                  </a:lnTo>
                  <a:lnTo>
                    <a:pt x="15" y="8"/>
                  </a:lnTo>
                  <a:lnTo>
                    <a:pt x="12" y="8"/>
                  </a:lnTo>
                  <a:lnTo>
                    <a:pt x="12" y="12"/>
                  </a:lnTo>
                  <a:lnTo>
                    <a:pt x="12" y="15"/>
                  </a:lnTo>
                  <a:lnTo>
                    <a:pt x="12" y="19"/>
                  </a:lnTo>
                  <a:lnTo>
                    <a:pt x="8" y="19"/>
                  </a:lnTo>
                  <a:lnTo>
                    <a:pt x="4" y="19"/>
                  </a:lnTo>
                  <a:lnTo>
                    <a:pt x="4" y="15"/>
                  </a:lnTo>
                  <a:lnTo>
                    <a:pt x="4" y="8"/>
                  </a:lnTo>
                  <a:lnTo>
                    <a:pt x="8" y="4"/>
                  </a:lnTo>
                  <a:lnTo>
                    <a:pt x="15" y="0"/>
                  </a:lnTo>
                  <a:lnTo>
                    <a:pt x="23" y="0"/>
                  </a:lnTo>
                  <a:lnTo>
                    <a:pt x="27" y="0"/>
                  </a:lnTo>
                  <a:lnTo>
                    <a:pt x="31" y="4"/>
                  </a:lnTo>
                  <a:lnTo>
                    <a:pt x="35" y="4"/>
                  </a:lnTo>
                  <a:lnTo>
                    <a:pt x="39" y="8"/>
                  </a:lnTo>
                  <a:lnTo>
                    <a:pt x="39" y="12"/>
                  </a:lnTo>
                  <a:lnTo>
                    <a:pt x="39" y="19"/>
                  </a:lnTo>
                  <a:lnTo>
                    <a:pt x="39" y="35"/>
                  </a:lnTo>
                  <a:lnTo>
                    <a:pt x="39" y="38"/>
                  </a:lnTo>
                  <a:lnTo>
                    <a:pt x="39" y="42"/>
                  </a:lnTo>
                  <a:lnTo>
                    <a:pt x="39" y="46"/>
                  </a:lnTo>
                  <a:lnTo>
                    <a:pt x="42" y="46"/>
                  </a:lnTo>
                  <a:lnTo>
                    <a:pt x="46" y="42"/>
                  </a:lnTo>
                  <a:lnTo>
                    <a:pt x="46" y="46"/>
                  </a:lnTo>
                  <a:lnTo>
                    <a:pt x="39" y="50"/>
                  </a:lnTo>
                  <a:lnTo>
                    <a:pt x="35" y="54"/>
                  </a:lnTo>
                  <a:lnTo>
                    <a:pt x="31" y="54"/>
                  </a:lnTo>
                  <a:lnTo>
                    <a:pt x="31" y="50"/>
                  </a:lnTo>
                  <a:lnTo>
                    <a:pt x="31" y="46"/>
                  </a:lnTo>
                  <a:lnTo>
                    <a:pt x="27" y="42"/>
                  </a:lnTo>
                  <a:close/>
                  <a:moveTo>
                    <a:pt x="27" y="42"/>
                  </a:moveTo>
                  <a:lnTo>
                    <a:pt x="27" y="23"/>
                  </a:lnTo>
                  <a:lnTo>
                    <a:pt x="23" y="27"/>
                  </a:lnTo>
                  <a:lnTo>
                    <a:pt x="19" y="27"/>
                  </a:lnTo>
                  <a:lnTo>
                    <a:pt x="15" y="31"/>
                  </a:lnTo>
                  <a:lnTo>
                    <a:pt x="12" y="31"/>
                  </a:lnTo>
                  <a:lnTo>
                    <a:pt x="12" y="35"/>
                  </a:lnTo>
                  <a:lnTo>
                    <a:pt x="12" y="38"/>
                  </a:lnTo>
                  <a:lnTo>
                    <a:pt x="12" y="42"/>
                  </a:lnTo>
                  <a:lnTo>
                    <a:pt x="15" y="46"/>
                  </a:lnTo>
                  <a:lnTo>
                    <a:pt x="19" y="46"/>
                  </a:lnTo>
                  <a:lnTo>
                    <a:pt x="23" y="46"/>
                  </a:lnTo>
                  <a:lnTo>
                    <a:pt x="27" y="4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8" name="Google Shape;448;p25"/>
            <p:cNvSpPr/>
            <p:nvPr/>
          </p:nvSpPr>
          <p:spPr>
            <a:xfrm>
              <a:off x="2509837" y="1847850"/>
              <a:ext cx="36512" cy="122237"/>
            </a:xfrm>
            <a:custGeom>
              <a:avLst/>
              <a:gdLst/>
              <a:ahLst/>
              <a:cxnLst/>
              <a:rect l="l" t="t" r="r" b="b"/>
              <a:pathLst>
                <a:path w="23" h="77" extrusionOk="0">
                  <a:moveTo>
                    <a:pt x="19" y="0"/>
                  </a:moveTo>
                  <a:lnTo>
                    <a:pt x="19" y="65"/>
                  </a:lnTo>
                  <a:lnTo>
                    <a:pt x="19" y="73"/>
                  </a:lnTo>
                  <a:lnTo>
                    <a:pt x="19" y="77"/>
                  </a:lnTo>
                  <a:lnTo>
                    <a:pt x="23" y="77"/>
                  </a:lnTo>
                  <a:lnTo>
                    <a:pt x="0" y="77"/>
                  </a:lnTo>
                  <a:lnTo>
                    <a:pt x="4" y="77"/>
                  </a:lnTo>
                  <a:lnTo>
                    <a:pt x="8" y="77"/>
                  </a:lnTo>
                  <a:lnTo>
                    <a:pt x="8" y="73"/>
                  </a:lnTo>
                  <a:lnTo>
                    <a:pt x="8" y="65"/>
                  </a:lnTo>
                  <a:lnTo>
                    <a:pt x="8" y="23"/>
                  </a:lnTo>
                  <a:lnTo>
                    <a:pt x="8" y="16"/>
                  </a:lnTo>
                  <a:lnTo>
                    <a:pt x="8" y="12"/>
                  </a:lnTo>
                  <a:lnTo>
                    <a:pt x="8" y="8"/>
                  </a:lnTo>
                  <a:lnTo>
                    <a:pt x="4" y="8"/>
                  </a:lnTo>
                  <a:lnTo>
                    <a:pt x="0" y="8"/>
                  </a:lnTo>
                  <a:lnTo>
                    <a:pt x="15" y="0"/>
                  </a:lnTo>
                  <a:lnTo>
                    <a:pt x="1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9" name="Google Shape;449;p25"/>
            <p:cNvSpPr/>
            <p:nvPr/>
          </p:nvSpPr>
          <p:spPr>
            <a:xfrm>
              <a:off x="5054600" y="2979737"/>
              <a:ext cx="120650" cy="115887"/>
            </a:xfrm>
            <a:custGeom>
              <a:avLst/>
              <a:gdLst/>
              <a:ahLst/>
              <a:cxnLst/>
              <a:rect l="l" t="t" r="r" b="b"/>
              <a:pathLst>
                <a:path w="76" h="73" extrusionOk="0">
                  <a:moveTo>
                    <a:pt x="76" y="73"/>
                  </a:moveTo>
                  <a:lnTo>
                    <a:pt x="53" y="73"/>
                  </a:lnTo>
                  <a:lnTo>
                    <a:pt x="30" y="39"/>
                  </a:lnTo>
                  <a:lnTo>
                    <a:pt x="27" y="39"/>
                  </a:lnTo>
                  <a:lnTo>
                    <a:pt x="23" y="39"/>
                  </a:lnTo>
                  <a:lnTo>
                    <a:pt x="23" y="58"/>
                  </a:lnTo>
                  <a:lnTo>
                    <a:pt x="23" y="66"/>
                  </a:lnTo>
                  <a:lnTo>
                    <a:pt x="23" y="69"/>
                  </a:lnTo>
                  <a:lnTo>
                    <a:pt x="27" y="69"/>
                  </a:lnTo>
                  <a:lnTo>
                    <a:pt x="30" y="69"/>
                  </a:lnTo>
                  <a:lnTo>
                    <a:pt x="30" y="73"/>
                  </a:lnTo>
                  <a:lnTo>
                    <a:pt x="0" y="73"/>
                  </a:lnTo>
                  <a:lnTo>
                    <a:pt x="0" y="69"/>
                  </a:lnTo>
                  <a:lnTo>
                    <a:pt x="4" y="69"/>
                  </a:lnTo>
                  <a:lnTo>
                    <a:pt x="7" y="69"/>
                  </a:lnTo>
                  <a:lnTo>
                    <a:pt x="11" y="69"/>
                  </a:lnTo>
                  <a:lnTo>
                    <a:pt x="11" y="66"/>
                  </a:lnTo>
                  <a:lnTo>
                    <a:pt x="11" y="58"/>
                  </a:lnTo>
                  <a:lnTo>
                    <a:pt x="11" y="12"/>
                  </a:lnTo>
                  <a:lnTo>
                    <a:pt x="11" y="4"/>
                  </a:lnTo>
                  <a:lnTo>
                    <a:pt x="11" y="0"/>
                  </a:lnTo>
                  <a:lnTo>
                    <a:pt x="7" y="0"/>
                  </a:lnTo>
                  <a:lnTo>
                    <a:pt x="4" y="0"/>
                  </a:lnTo>
                  <a:lnTo>
                    <a:pt x="0" y="0"/>
                  </a:lnTo>
                  <a:lnTo>
                    <a:pt x="27" y="0"/>
                  </a:lnTo>
                  <a:lnTo>
                    <a:pt x="38" y="0"/>
                  </a:lnTo>
                  <a:lnTo>
                    <a:pt x="46" y="0"/>
                  </a:lnTo>
                  <a:lnTo>
                    <a:pt x="50" y="4"/>
                  </a:lnTo>
                  <a:lnTo>
                    <a:pt x="53" y="8"/>
                  </a:lnTo>
                  <a:lnTo>
                    <a:pt x="57" y="12"/>
                  </a:lnTo>
                  <a:lnTo>
                    <a:pt x="57" y="16"/>
                  </a:lnTo>
                  <a:lnTo>
                    <a:pt x="57" y="23"/>
                  </a:lnTo>
                  <a:lnTo>
                    <a:pt x="53" y="27"/>
                  </a:lnTo>
                  <a:lnTo>
                    <a:pt x="50" y="31"/>
                  </a:lnTo>
                  <a:lnTo>
                    <a:pt x="42" y="35"/>
                  </a:lnTo>
                  <a:lnTo>
                    <a:pt x="57" y="58"/>
                  </a:lnTo>
                  <a:lnTo>
                    <a:pt x="61" y="66"/>
                  </a:lnTo>
                  <a:lnTo>
                    <a:pt x="65" y="69"/>
                  </a:lnTo>
                  <a:lnTo>
                    <a:pt x="69" y="69"/>
                  </a:lnTo>
                  <a:lnTo>
                    <a:pt x="76" y="69"/>
                  </a:lnTo>
                  <a:lnTo>
                    <a:pt x="76" y="73"/>
                  </a:lnTo>
                  <a:close/>
                  <a:moveTo>
                    <a:pt x="23" y="35"/>
                  </a:moveTo>
                  <a:lnTo>
                    <a:pt x="23" y="35"/>
                  </a:lnTo>
                  <a:lnTo>
                    <a:pt x="27" y="35"/>
                  </a:lnTo>
                  <a:lnTo>
                    <a:pt x="34" y="35"/>
                  </a:lnTo>
                  <a:lnTo>
                    <a:pt x="42" y="31"/>
                  </a:lnTo>
                  <a:lnTo>
                    <a:pt x="46" y="23"/>
                  </a:lnTo>
                  <a:lnTo>
                    <a:pt x="46" y="20"/>
                  </a:lnTo>
                  <a:lnTo>
                    <a:pt x="46" y="12"/>
                  </a:lnTo>
                  <a:lnTo>
                    <a:pt x="42" y="8"/>
                  </a:lnTo>
                  <a:lnTo>
                    <a:pt x="38" y="4"/>
                  </a:lnTo>
                  <a:lnTo>
                    <a:pt x="30" y="0"/>
                  </a:lnTo>
                  <a:lnTo>
                    <a:pt x="27" y="4"/>
                  </a:lnTo>
                  <a:lnTo>
                    <a:pt x="23" y="4"/>
                  </a:lnTo>
                  <a:lnTo>
                    <a:pt x="23" y="3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0" name="Google Shape;450;p25"/>
            <p:cNvSpPr/>
            <p:nvPr/>
          </p:nvSpPr>
          <p:spPr>
            <a:xfrm>
              <a:off x="5175250" y="3016250"/>
              <a:ext cx="68262" cy="79375"/>
            </a:xfrm>
            <a:custGeom>
              <a:avLst/>
              <a:gdLst/>
              <a:ahLst/>
              <a:cxnLst/>
              <a:rect l="l" t="t" r="r" b="b"/>
              <a:pathLst>
                <a:path w="43" h="50" extrusionOk="0">
                  <a:moveTo>
                    <a:pt x="8" y="20"/>
                  </a:moveTo>
                  <a:lnTo>
                    <a:pt x="12" y="27"/>
                  </a:lnTo>
                  <a:lnTo>
                    <a:pt x="16" y="35"/>
                  </a:lnTo>
                  <a:lnTo>
                    <a:pt x="20" y="39"/>
                  </a:lnTo>
                  <a:lnTo>
                    <a:pt x="27" y="43"/>
                  </a:lnTo>
                  <a:lnTo>
                    <a:pt x="31" y="39"/>
                  </a:lnTo>
                  <a:lnTo>
                    <a:pt x="35" y="39"/>
                  </a:lnTo>
                  <a:lnTo>
                    <a:pt x="39" y="35"/>
                  </a:lnTo>
                  <a:lnTo>
                    <a:pt x="43" y="31"/>
                  </a:lnTo>
                  <a:lnTo>
                    <a:pt x="39" y="39"/>
                  </a:lnTo>
                  <a:lnTo>
                    <a:pt x="35" y="46"/>
                  </a:lnTo>
                  <a:lnTo>
                    <a:pt x="31" y="50"/>
                  </a:lnTo>
                  <a:lnTo>
                    <a:pt x="23" y="50"/>
                  </a:lnTo>
                  <a:lnTo>
                    <a:pt x="16" y="50"/>
                  </a:lnTo>
                  <a:lnTo>
                    <a:pt x="8" y="43"/>
                  </a:lnTo>
                  <a:lnTo>
                    <a:pt x="4" y="35"/>
                  </a:lnTo>
                  <a:lnTo>
                    <a:pt x="0" y="23"/>
                  </a:lnTo>
                  <a:lnTo>
                    <a:pt x="4" y="16"/>
                  </a:lnTo>
                  <a:lnTo>
                    <a:pt x="8" y="4"/>
                  </a:lnTo>
                  <a:lnTo>
                    <a:pt x="16" y="0"/>
                  </a:lnTo>
                  <a:lnTo>
                    <a:pt x="23" y="0"/>
                  </a:lnTo>
                  <a:lnTo>
                    <a:pt x="31" y="0"/>
                  </a:lnTo>
                  <a:lnTo>
                    <a:pt x="39" y="4"/>
                  </a:lnTo>
                  <a:lnTo>
                    <a:pt x="43" y="12"/>
                  </a:lnTo>
                  <a:lnTo>
                    <a:pt x="43" y="20"/>
                  </a:lnTo>
                  <a:lnTo>
                    <a:pt x="8" y="20"/>
                  </a:lnTo>
                  <a:close/>
                  <a:moveTo>
                    <a:pt x="8" y="16"/>
                  </a:moveTo>
                  <a:lnTo>
                    <a:pt x="31" y="16"/>
                  </a:lnTo>
                  <a:lnTo>
                    <a:pt x="31" y="12"/>
                  </a:lnTo>
                  <a:lnTo>
                    <a:pt x="31" y="8"/>
                  </a:lnTo>
                  <a:lnTo>
                    <a:pt x="27" y="4"/>
                  </a:lnTo>
                  <a:lnTo>
                    <a:pt x="23" y="4"/>
                  </a:lnTo>
                  <a:lnTo>
                    <a:pt x="20" y="0"/>
                  </a:lnTo>
                  <a:lnTo>
                    <a:pt x="16" y="4"/>
                  </a:lnTo>
                  <a:lnTo>
                    <a:pt x="12" y="4"/>
                  </a:lnTo>
                  <a:lnTo>
                    <a:pt x="12" y="8"/>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1" name="Google Shape;451;p25"/>
            <p:cNvSpPr/>
            <p:nvPr/>
          </p:nvSpPr>
          <p:spPr>
            <a:xfrm>
              <a:off x="5254625" y="2974975"/>
              <a:ext cx="79375" cy="120650"/>
            </a:xfrm>
            <a:custGeom>
              <a:avLst/>
              <a:gdLst/>
              <a:ahLst/>
              <a:cxnLst/>
              <a:rect l="l" t="t" r="r" b="b"/>
              <a:pathLst>
                <a:path w="50" h="76" extrusionOk="0">
                  <a:moveTo>
                    <a:pt x="35" y="69"/>
                  </a:moveTo>
                  <a:lnTo>
                    <a:pt x="31" y="72"/>
                  </a:lnTo>
                  <a:lnTo>
                    <a:pt x="27" y="76"/>
                  </a:lnTo>
                  <a:lnTo>
                    <a:pt x="23" y="76"/>
                  </a:lnTo>
                  <a:lnTo>
                    <a:pt x="19" y="76"/>
                  </a:lnTo>
                  <a:lnTo>
                    <a:pt x="12" y="76"/>
                  </a:lnTo>
                  <a:lnTo>
                    <a:pt x="8" y="69"/>
                  </a:lnTo>
                  <a:lnTo>
                    <a:pt x="0" y="61"/>
                  </a:lnTo>
                  <a:lnTo>
                    <a:pt x="0" y="53"/>
                  </a:lnTo>
                  <a:lnTo>
                    <a:pt x="0" y="42"/>
                  </a:lnTo>
                  <a:lnTo>
                    <a:pt x="8" y="34"/>
                  </a:lnTo>
                  <a:lnTo>
                    <a:pt x="16" y="26"/>
                  </a:lnTo>
                  <a:lnTo>
                    <a:pt x="23" y="26"/>
                  </a:lnTo>
                  <a:lnTo>
                    <a:pt x="31" y="26"/>
                  </a:lnTo>
                  <a:lnTo>
                    <a:pt x="35" y="30"/>
                  </a:lnTo>
                  <a:lnTo>
                    <a:pt x="35" y="19"/>
                  </a:lnTo>
                  <a:lnTo>
                    <a:pt x="35" y="11"/>
                  </a:lnTo>
                  <a:lnTo>
                    <a:pt x="35" y="7"/>
                  </a:lnTo>
                  <a:lnTo>
                    <a:pt x="35" y="3"/>
                  </a:lnTo>
                  <a:lnTo>
                    <a:pt x="31" y="3"/>
                  </a:lnTo>
                  <a:lnTo>
                    <a:pt x="27" y="3"/>
                  </a:lnTo>
                  <a:lnTo>
                    <a:pt x="42" y="0"/>
                  </a:lnTo>
                  <a:lnTo>
                    <a:pt x="42" y="57"/>
                  </a:lnTo>
                  <a:lnTo>
                    <a:pt x="42" y="65"/>
                  </a:lnTo>
                  <a:lnTo>
                    <a:pt x="46" y="69"/>
                  </a:lnTo>
                  <a:lnTo>
                    <a:pt x="50" y="69"/>
                  </a:lnTo>
                  <a:lnTo>
                    <a:pt x="50" y="72"/>
                  </a:lnTo>
                  <a:lnTo>
                    <a:pt x="39" y="76"/>
                  </a:lnTo>
                  <a:lnTo>
                    <a:pt x="35" y="76"/>
                  </a:lnTo>
                  <a:lnTo>
                    <a:pt x="35" y="69"/>
                  </a:lnTo>
                  <a:close/>
                  <a:moveTo>
                    <a:pt x="35" y="65"/>
                  </a:moveTo>
                  <a:lnTo>
                    <a:pt x="35" y="42"/>
                  </a:lnTo>
                  <a:lnTo>
                    <a:pt x="35" y="38"/>
                  </a:lnTo>
                  <a:lnTo>
                    <a:pt x="35" y="34"/>
                  </a:lnTo>
                  <a:lnTo>
                    <a:pt x="31" y="30"/>
                  </a:lnTo>
                  <a:lnTo>
                    <a:pt x="27" y="30"/>
                  </a:lnTo>
                  <a:lnTo>
                    <a:pt x="23" y="26"/>
                  </a:lnTo>
                  <a:lnTo>
                    <a:pt x="19" y="30"/>
                  </a:lnTo>
                  <a:lnTo>
                    <a:pt x="16" y="30"/>
                  </a:lnTo>
                  <a:lnTo>
                    <a:pt x="12" y="38"/>
                  </a:lnTo>
                  <a:lnTo>
                    <a:pt x="8" y="49"/>
                  </a:lnTo>
                  <a:lnTo>
                    <a:pt x="12" y="57"/>
                  </a:lnTo>
                  <a:lnTo>
                    <a:pt x="16" y="65"/>
                  </a:lnTo>
                  <a:lnTo>
                    <a:pt x="19" y="69"/>
                  </a:lnTo>
                  <a:lnTo>
                    <a:pt x="27" y="69"/>
                  </a:lnTo>
                  <a:lnTo>
                    <a:pt x="31" y="69"/>
                  </a:lnTo>
                  <a:lnTo>
                    <a:pt x="35" y="6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2" name="Google Shape;452;p25"/>
            <p:cNvSpPr/>
            <p:nvPr/>
          </p:nvSpPr>
          <p:spPr>
            <a:xfrm>
              <a:off x="5340350" y="3016250"/>
              <a:ext cx="85725" cy="79375"/>
            </a:xfrm>
            <a:custGeom>
              <a:avLst/>
              <a:gdLst/>
              <a:ahLst/>
              <a:cxnLst/>
              <a:rect l="l" t="t" r="r" b="b"/>
              <a:pathLst>
                <a:path w="54" h="50" extrusionOk="0">
                  <a:moveTo>
                    <a:pt x="46" y="0"/>
                  </a:moveTo>
                  <a:lnTo>
                    <a:pt x="46" y="31"/>
                  </a:lnTo>
                  <a:lnTo>
                    <a:pt x="46" y="39"/>
                  </a:lnTo>
                  <a:lnTo>
                    <a:pt x="46" y="43"/>
                  </a:lnTo>
                  <a:lnTo>
                    <a:pt x="50" y="43"/>
                  </a:lnTo>
                  <a:lnTo>
                    <a:pt x="54" y="46"/>
                  </a:lnTo>
                  <a:lnTo>
                    <a:pt x="38" y="50"/>
                  </a:lnTo>
                  <a:lnTo>
                    <a:pt x="34" y="50"/>
                  </a:lnTo>
                  <a:lnTo>
                    <a:pt x="34" y="39"/>
                  </a:lnTo>
                  <a:lnTo>
                    <a:pt x="31" y="46"/>
                  </a:lnTo>
                  <a:lnTo>
                    <a:pt x="27" y="50"/>
                  </a:lnTo>
                  <a:lnTo>
                    <a:pt x="23" y="50"/>
                  </a:lnTo>
                  <a:lnTo>
                    <a:pt x="19" y="50"/>
                  </a:lnTo>
                  <a:lnTo>
                    <a:pt x="15" y="50"/>
                  </a:lnTo>
                  <a:lnTo>
                    <a:pt x="11" y="46"/>
                  </a:lnTo>
                  <a:lnTo>
                    <a:pt x="8" y="46"/>
                  </a:lnTo>
                  <a:lnTo>
                    <a:pt x="8" y="43"/>
                  </a:lnTo>
                  <a:lnTo>
                    <a:pt x="8" y="39"/>
                  </a:lnTo>
                  <a:lnTo>
                    <a:pt x="8" y="31"/>
                  </a:lnTo>
                  <a:lnTo>
                    <a:pt x="8" y="8"/>
                  </a:lnTo>
                  <a:lnTo>
                    <a:pt x="8" y="4"/>
                  </a:lnTo>
                  <a:lnTo>
                    <a:pt x="4" y="4"/>
                  </a:lnTo>
                  <a:lnTo>
                    <a:pt x="4" y="0"/>
                  </a:lnTo>
                  <a:lnTo>
                    <a:pt x="0" y="0"/>
                  </a:lnTo>
                  <a:lnTo>
                    <a:pt x="15" y="0"/>
                  </a:lnTo>
                  <a:lnTo>
                    <a:pt x="15" y="31"/>
                  </a:lnTo>
                  <a:lnTo>
                    <a:pt x="15" y="39"/>
                  </a:lnTo>
                  <a:lnTo>
                    <a:pt x="19" y="43"/>
                  </a:lnTo>
                  <a:lnTo>
                    <a:pt x="23" y="43"/>
                  </a:lnTo>
                  <a:lnTo>
                    <a:pt x="27" y="43"/>
                  </a:lnTo>
                  <a:lnTo>
                    <a:pt x="31" y="43"/>
                  </a:lnTo>
                  <a:lnTo>
                    <a:pt x="31" y="39"/>
                  </a:lnTo>
                  <a:lnTo>
                    <a:pt x="34" y="35"/>
                  </a:lnTo>
                  <a:lnTo>
                    <a:pt x="34" y="8"/>
                  </a:lnTo>
                  <a:lnTo>
                    <a:pt x="34" y="4"/>
                  </a:lnTo>
                  <a:lnTo>
                    <a:pt x="34" y="0"/>
                  </a:lnTo>
                  <a:lnTo>
                    <a:pt x="31" y="0"/>
                  </a:lnTo>
                  <a:lnTo>
                    <a:pt x="4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3" name="Google Shape;453;p25"/>
            <p:cNvSpPr/>
            <p:nvPr/>
          </p:nvSpPr>
          <p:spPr>
            <a:xfrm>
              <a:off x="5430837" y="3016250"/>
              <a:ext cx="68262" cy="79375"/>
            </a:xfrm>
            <a:custGeom>
              <a:avLst/>
              <a:gdLst/>
              <a:ahLst/>
              <a:cxnLst/>
              <a:rect l="l" t="t" r="r" b="b"/>
              <a:pathLst>
                <a:path w="43" h="50" extrusionOk="0">
                  <a:moveTo>
                    <a:pt x="43" y="31"/>
                  </a:moveTo>
                  <a:lnTo>
                    <a:pt x="39" y="39"/>
                  </a:lnTo>
                  <a:lnTo>
                    <a:pt x="35" y="46"/>
                  </a:lnTo>
                  <a:lnTo>
                    <a:pt x="27" y="50"/>
                  </a:lnTo>
                  <a:lnTo>
                    <a:pt x="20" y="50"/>
                  </a:lnTo>
                  <a:lnTo>
                    <a:pt x="12" y="50"/>
                  </a:lnTo>
                  <a:lnTo>
                    <a:pt x="4" y="43"/>
                  </a:lnTo>
                  <a:lnTo>
                    <a:pt x="0" y="35"/>
                  </a:lnTo>
                  <a:lnTo>
                    <a:pt x="0" y="23"/>
                  </a:lnTo>
                  <a:lnTo>
                    <a:pt x="0" y="16"/>
                  </a:lnTo>
                  <a:lnTo>
                    <a:pt x="8" y="4"/>
                  </a:lnTo>
                  <a:lnTo>
                    <a:pt x="16" y="0"/>
                  </a:lnTo>
                  <a:lnTo>
                    <a:pt x="23" y="0"/>
                  </a:lnTo>
                  <a:lnTo>
                    <a:pt x="27" y="0"/>
                  </a:lnTo>
                  <a:lnTo>
                    <a:pt x="35" y="4"/>
                  </a:lnTo>
                  <a:lnTo>
                    <a:pt x="39" y="8"/>
                  </a:lnTo>
                  <a:lnTo>
                    <a:pt x="39" y="12"/>
                  </a:lnTo>
                  <a:lnTo>
                    <a:pt x="35" y="16"/>
                  </a:lnTo>
                  <a:lnTo>
                    <a:pt x="31" y="16"/>
                  </a:lnTo>
                  <a:lnTo>
                    <a:pt x="31" y="12"/>
                  </a:lnTo>
                  <a:lnTo>
                    <a:pt x="27" y="12"/>
                  </a:lnTo>
                  <a:lnTo>
                    <a:pt x="27" y="8"/>
                  </a:lnTo>
                  <a:lnTo>
                    <a:pt x="27" y="4"/>
                  </a:lnTo>
                  <a:lnTo>
                    <a:pt x="23" y="4"/>
                  </a:lnTo>
                  <a:lnTo>
                    <a:pt x="20" y="0"/>
                  </a:lnTo>
                  <a:lnTo>
                    <a:pt x="16" y="4"/>
                  </a:lnTo>
                  <a:lnTo>
                    <a:pt x="12" y="4"/>
                  </a:lnTo>
                  <a:lnTo>
                    <a:pt x="12" y="12"/>
                  </a:lnTo>
                  <a:lnTo>
                    <a:pt x="8" y="20"/>
                  </a:lnTo>
                  <a:lnTo>
                    <a:pt x="12" y="27"/>
                  </a:lnTo>
                  <a:lnTo>
                    <a:pt x="12" y="35"/>
                  </a:lnTo>
                  <a:lnTo>
                    <a:pt x="20" y="39"/>
                  </a:lnTo>
                  <a:lnTo>
                    <a:pt x="23" y="43"/>
                  </a:lnTo>
                  <a:lnTo>
                    <a:pt x="31" y="39"/>
                  </a:lnTo>
                  <a:lnTo>
                    <a:pt x="35" y="39"/>
                  </a:lnTo>
                  <a:lnTo>
                    <a:pt x="39" y="35"/>
                  </a:lnTo>
                  <a:lnTo>
                    <a:pt x="39" y="27"/>
                  </a:lnTo>
                  <a:lnTo>
                    <a:pt x="43"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4" name="Google Shape;454;p25"/>
            <p:cNvSpPr/>
            <p:nvPr/>
          </p:nvSpPr>
          <p:spPr>
            <a:xfrm>
              <a:off x="5510212" y="3016250"/>
              <a:ext cx="66675" cy="79375"/>
            </a:xfrm>
            <a:custGeom>
              <a:avLst/>
              <a:gdLst/>
              <a:ahLst/>
              <a:cxnLst/>
              <a:rect l="l" t="t" r="r" b="b"/>
              <a:pathLst>
                <a:path w="42" h="50" extrusionOk="0">
                  <a:moveTo>
                    <a:pt x="8" y="20"/>
                  </a:moveTo>
                  <a:lnTo>
                    <a:pt x="8" y="27"/>
                  </a:lnTo>
                  <a:lnTo>
                    <a:pt x="12" y="35"/>
                  </a:lnTo>
                  <a:lnTo>
                    <a:pt x="19" y="39"/>
                  </a:lnTo>
                  <a:lnTo>
                    <a:pt x="23" y="43"/>
                  </a:lnTo>
                  <a:lnTo>
                    <a:pt x="31" y="39"/>
                  </a:lnTo>
                  <a:lnTo>
                    <a:pt x="35" y="39"/>
                  </a:lnTo>
                  <a:lnTo>
                    <a:pt x="39" y="35"/>
                  </a:lnTo>
                  <a:lnTo>
                    <a:pt x="39" y="31"/>
                  </a:lnTo>
                  <a:lnTo>
                    <a:pt x="42" y="31"/>
                  </a:lnTo>
                  <a:lnTo>
                    <a:pt x="39" y="39"/>
                  </a:lnTo>
                  <a:lnTo>
                    <a:pt x="35" y="46"/>
                  </a:lnTo>
                  <a:lnTo>
                    <a:pt x="27" y="50"/>
                  </a:lnTo>
                  <a:lnTo>
                    <a:pt x="19" y="50"/>
                  </a:lnTo>
                  <a:lnTo>
                    <a:pt x="12" y="50"/>
                  </a:lnTo>
                  <a:lnTo>
                    <a:pt x="4" y="43"/>
                  </a:lnTo>
                  <a:lnTo>
                    <a:pt x="0" y="35"/>
                  </a:lnTo>
                  <a:lnTo>
                    <a:pt x="0" y="23"/>
                  </a:lnTo>
                  <a:lnTo>
                    <a:pt x="0" y="16"/>
                  </a:lnTo>
                  <a:lnTo>
                    <a:pt x="4" y="4"/>
                  </a:lnTo>
                  <a:lnTo>
                    <a:pt x="12" y="0"/>
                  </a:lnTo>
                  <a:lnTo>
                    <a:pt x="23" y="0"/>
                  </a:lnTo>
                  <a:lnTo>
                    <a:pt x="31" y="0"/>
                  </a:lnTo>
                  <a:lnTo>
                    <a:pt x="35" y="4"/>
                  </a:lnTo>
                  <a:lnTo>
                    <a:pt x="39" y="12"/>
                  </a:lnTo>
                  <a:lnTo>
                    <a:pt x="42" y="20"/>
                  </a:lnTo>
                  <a:lnTo>
                    <a:pt x="8" y="20"/>
                  </a:lnTo>
                  <a:close/>
                  <a:moveTo>
                    <a:pt x="8" y="16"/>
                  </a:moveTo>
                  <a:lnTo>
                    <a:pt x="31" y="16"/>
                  </a:lnTo>
                  <a:lnTo>
                    <a:pt x="27" y="12"/>
                  </a:lnTo>
                  <a:lnTo>
                    <a:pt x="27" y="8"/>
                  </a:lnTo>
                  <a:lnTo>
                    <a:pt x="27" y="4"/>
                  </a:lnTo>
                  <a:lnTo>
                    <a:pt x="23" y="4"/>
                  </a:lnTo>
                  <a:lnTo>
                    <a:pt x="19" y="0"/>
                  </a:lnTo>
                  <a:lnTo>
                    <a:pt x="16" y="4"/>
                  </a:lnTo>
                  <a:lnTo>
                    <a:pt x="12" y="4"/>
                  </a:lnTo>
                  <a:lnTo>
                    <a:pt x="8" y="8"/>
                  </a:lnTo>
                  <a:lnTo>
                    <a:pt x="8"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5" name="Google Shape;455;p25"/>
            <p:cNvSpPr/>
            <p:nvPr/>
          </p:nvSpPr>
          <p:spPr>
            <a:xfrm>
              <a:off x="5589587" y="2974975"/>
              <a:ext cx="79375" cy="120650"/>
            </a:xfrm>
            <a:custGeom>
              <a:avLst/>
              <a:gdLst/>
              <a:ahLst/>
              <a:cxnLst/>
              <a:rect l="l" t="t" r="r" b="b"/>
              <a:pathLst>
                <a:path w="50" h="76" extrusionOk="0">
                  <a:moveTo>
                    <a:pt x="35" y="69"/>
                  </a:moveTo>
                  <a:lnTo>
                    <a:pt x="31" y="72"/>
                  </a:lnTo>
                  <a:lnTo>
                    <a:pt x="27" y="76"/>
                  </a:lnTo>
                  <a:lnTo>
                    <a:pt x="23" y="76"/>
                  </a:lnTo>
                  <a:lnTo>
                    <a:pt x="19" y="76"/>
                  </a:lnTo>
                  <a:lnTo>
                    <a:pt x="12" y="76"/>
                  </a:lnTo>
                  <a:lnTo>
                    <a:pt x="4" y="69"/>
                  </a:lnTo>
                  <a:lnTo>
                    <a:pt x="0" y="61"/>
                  </a:lnTo>
                  <a:lnTo>
                    <a:pt x="0" y="53"/>
                  </a:lnTo>
                  <a:lnTo>
                    <a:pt x="0" y="42"/>
                  </a:lnTo>
                  <a:lnTo>
                    <a:pt x="4" y="34"/>
                  </a:lnTo>
                  <a:lnTo>
                    <a:pt x="12" y="26"/>
                  </a:lnTo>
                  <a:lnTo>
                    <a:pt x="23" y="26"/>
                  </a:lnTo>
                  <a:lnTo>
                    <a:pt x="27" y="26"/>
                  </a:lnTo>
                  <a:lnTo>
                    <a:pt x="35" y="30"/>
                  </a:lnTo>
                  <a:lnTo>
                    <a:pt x="35" y="19"/>
                  </a:lnTo>
                  <a:lnTo>
                    <a:pt x="35" y="11"/>
                  </a:lnTo>
                  <a:lnTo>
                    <a:pt x="35" y="7"/>
                  </a:lnTo>
                  <a:lnTo>
                    <a:pt x="31" y="7"/>
                  </a:lnTo>
                  <a:lnTo>
                    <a:pt x="31" y="3"/>
                  </a:lnTo>
                  <a:lnTo>
                    <a:pt x="27" y="3"/>
                  </a:lnTo>
                  <a:lnTo>
                    <a:pt x="38" y="0"/>
                  </a:lnTo>
                  <a:lnTo>
                    <a:pt x="42" y="0"/>
                  </a:lnTo>
                  <a:lnTo>
                    <a:pt x="42" y="57"/>
                  </a:lnTo>
                  <a:lnTo>
                    <a:pt x="42" y="65"/>
                  </a:lnTo>
                  <a:lnTo>
                    <a:pt x="42" y="69"/>
                  </a:lnTo>
                  <a:lnTo>
                    <a:pt x="46" y="69"/>
                  </a:lnTo>
                  <a:lnTo>
                    <a:pt x="50" y="69"/>
                  </a:lnTo>
                  <a:lnTo>
                    <a:pt x="50" y="72"/>
                  </a:lnTo>
                  <a:lnTo>
                    <a:pt x="35" y="76"/>
                  </a:lnTo>
                  <a:lnTo>
                    <a:pt x="35" y="69"/>
                  </a:lnTo>
                  <a:close/>
                  <a:moveTo>
                    <a:pt x="35" y="65"/>
                  </a:moveTo>
                  <a:lnTo>
                    <a:pt x="35" y="42"/>
                  </a:lnTo>
                  <a:lnTo>
                    <a:pt x="31" y="38"/>
                  </a:lnTo>
                  <a:lnTo>
                    <a:pt x="31" y="34"/>
                  </a:lnTo>
                  <a:lnTo>
                    <a:pt x="31" y="30"/>
                  </a:lnTo>
                  <a:lnTo>
                    <a:pt x="27" y="30"/>
                  </a:lnTo>
                  <a:lnTo>
                    <a:pt x="23" y="30"/>
                  </a:lnTo>
                  <a:lnTo>
                    <a:pt x="23" y="26"/>
                  </a:lnTo>
                  <a:lnTo>
                    <a:pt x="15" y="30"/>
                  </a:lnTo>
                  <a:lnTo>
                    <a:pt x="12" y="30"/>
                  </a:lnTo>
                  <a:lnTo>
                    <a:pt x="8" y="38"/>
                  </a:lnTo>
                  <a:lnTo>
                    <a:pt x="8" y="49"/>
                  </a:lnTo>
                  <a:lnTo>
                    <a:pt x="8" y="57"/>
                  </a:lnTo>
                  <a:lnTo>
                    <a:pt x="12" y="65"/>
                  </a:lnTo>
                  <a:lnTo>
                    <a:pt x="19" y="69"/>
                  </a:lnTo>
                  <a:lnTo>
                    <a:pt x="23" y="69"/>
                  </a:lnTo>
                  <a:lnTo>
                    <a:pt x="27" y="69"/>
                  </a:lnTo>
                  <a:lnTo>
                    <a:pt x="35" y="6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6" name="Google Shape;456;p25"/>
            <p:cNvSpPr/>
            <p:nvPr/>
          </p:nvSpPr>
          <p:spPr>
            <a:xfrm>
              <a:off x="5718175" y="2974975"/>
              <a:ext cx="79375" cy="120650"/>
            </a:xfrm>
            <a:custGeom>
              <a:avLst/>
              <a:gdLst/>
              <a:ahLst/>
              <a:cxnLst/>
              <a:rect l="l" t="t" r="r" b="b"/>
              <a:pathLst>
                <a:path w="50" h="76" extrusionOk="0">
                  <a:moveTo>
                    <a:pt x="34" y="69"/>
                  </a:moveTo>
                  <a:lnTo>
                    <a:pt x="30" y="72"/>
                  </a:lnTo>
                  <a:lnTo>
                    <a:pt x="27" y="76"/>
                  </a:lnTo>
                  <a:lnTo>
                    <a:pt x="23" y="76"/>
                  </a:lnTo>
                  <a:lnTo>
                    <a:pt x="19" y="76"/>
                  </a:lnTo>
                  <a:lnTo>
                    <a:pt x="15" y="76"/>
                  </a:lnTo>
                  <a:lnTo>
                    <a:pt x="7" y="69"/>
                  </a:lnTo>
                  <a:lnTo>
                    <a:pt x="3" y="61"/>
                  </a:lnTo>
                  <a:lnTo>
                    <a:pt x="0" y="53"/>
                  </a:lnTo>
                  <a:lnTo>
                    <a:pt x="3" y="42"/>
                  </a:lnTo>
                  <a:lnTo>
                    <a:pt x="7" y="34"/>
                  </a:lnTo>
                  <a:lnTo>
                    <a:pt x="15" y="26"/>
                  </a:lnTo>
                  <a:lnTo>
                    <a:pt x="23" y="26"/>
                  </a:lnTo>
                  <a:lnTo>
                    <a:pt x="30" y="26"/>
                  </a:lnTo>
                  <a:lnTo>
                    <a:pt x="34" y="30"/>
                  </a:lnTo>
                  <a:lnTo>
                    <a:pt x="34" y="19"/>
                  </a:lnTo>
                  <a:lnTo>
                    <a:pt x="34" y="11"/>
                  </a:lnTo>
                  <a:lnTo>
                    <a:pt x="34" y="7"/>
                  </a:lnTo>
                  <a:lnTo>
                    <a:pt x="34" y="3"/>
                  </a:lnTo>
                  <a:lnTo>
                    <a:pt x="30" y="3"/>
                  </a:lnTo>
                  <a:lnTo>
                    <a:pt x="27" y="3"/>
                  </a:lnTo>
                  <a:lnTo>
                    <a:pt x="42" y="0"/>
                  </a:lnTo>
                  <a:lnTo>
                    <a:pt x="46" y="0"/>
                  </a:lnTo>
                  <a:lnTo>
                    <a:pt x="46" y="57"/>
                  </a:lnTo>
                  <a:lnTo>
                    <a:pt x="46" y="65"/>
                  </a:lnTo>
                  <a:lnTo>
                    <a:pt x="46" y="69"/>
                  </a:lnTo>
                  <a:lnTo>
                    <a:pt x="50" y="69"/>
                  </a:lnTo>
                  <a:lnTo>
                    <a:pt x="50" y="72"/>
                  </a:lnTo>
                  <a:lnTo>
                    <a:pt x="38" y="76"/>
                  </a:lnTo>
                  <a:lnTo>
                    <a:pt x="34" y="76"/>
                  </a:lnTo>
                  <a:lnTo>
                    <a:pt x="34" y="69"/>
                  </a:lnTo>
                  <a:close/>
                  <a:moveTo>
                    <a:pt x="34" y="65"/>
                  </a:moveTo>
                  <a:lnTo>
                    <a:pt x="34" y="42"/>
                  </a:lnTo>
                  <a:lnTo>
                    <a:pt x="34" y="38"/>
                  </a:lnTo>
                  <a:lnTo>
                    <a:pt x="34" y="34"/>
                  </a:lnTo>
                  <a:lnTo>
                    <a:pt x="30" y="30"/>
                  </a:lnTo>
                  <a:lnTo>
                    <a:pt x="27" y="30"/>
                  </a:lnTo>
                  <a:lnTo>
                    <a:pt x="23" y="26"/>
                  </a:lnTo>
                  <a:lnTo>
                    <a:pt x="19" y="30"/>
                  </a:lnTo>
                  <a:lnTo>
                    <a:pt x="15" y="30"/>
                  </a:lnTo>
                  <a:lnTo>
                    <a:pt x="11" y="38"/>
                  </a:lnTo>
                  <a:lnTo>
                    <a:pt x="11" y="49"/>
                  </a:lnTo>
                  <a:lnTo>
                    <a:pt x="11" y="57"/>
                  </a:lnTo>
                  <a:lnTo>
                    <a:pt x="15" y="65"/>
                  </a:lnTo>
                  <a:lnTo>
                    <a:pt x="19" y="69"/>
                  </a:lnTo>
                  <a:lnTo>
                    <a:pt x="27" y="69"/>
                  </a:lnTo>
                  <a:lnTo>
                    <a:pt x="30" y="69"/>
                  </a:lnTo>
                  <a:lnTo>
                    <a:pt x="34" y="6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7" name="Google Shape;457;p25"/>
            <p:cNvSpPr/>
            <p:nvPr/>
          </p:nvSpPr>
          <p:spPr>
            <a:xfrm>
              <a:off x="5808662" y="3016250"/>
              <a:ext cx="66675" cy="79375"/>
            </a:xfrm>
            <a:custGeom>
              <a:avLst/>
              <a:gdLst/>
              <a:ahLst/>
              <a:cxnLst/>
              <a:rect l="l" t="t" r="r" b="b"/>
              <a:pathLst>
                <a:path w="42" h="50" extrusionOk="0">
                  <a:moveTo>
                    <a:pt x="27" y="43"/>
                  </a:moveTo>
                  <a:lnTo>
                    <a:pt x="19" y="46"/>
                  </a:lnTo>
                  <a:lnTo>
                    <a:pt x="16" y="50"/>
                  </a:lnTo>
                  <a:lnTo>
                    <a:pt x="12" y="50"/>
                  </a:lnTo>
                  <a:lnTo>
                    <a:pt x="4" y="50"/>
                  </a:lnTo>
                  <a:lnTo>
                    <a:pt x="4" y="46"/>
                  </a:lnTo>
                  <a:lnTo>
                    <a:pt x="0" y="43"/>
                  </a:lnTo>
                  <a:lnTo>
                    <a:pt x="0" y="39"/>
                  </a:lnTo>
                  <a:lnTo>
                    <a:pt x="0" y="35"/>
                  </a:lnTo>
                  <a:lnTo>
                    <a:pt x="0" y="31"/>
                  </a:lnTo>
                  <a:lnTo>
                    <a:pt x="4" y="27"/>
                  </a:lnTo>
                  <a:lnTo>
                    <a:pt x="8" y="23"/>
                  </a:lnTo>
                  <a:lnTo>
                    <a:pt x="16" y="20"/>
                  </a:lnTo>
                  <a:lnTo>
                    <a:pt x="27" y="16"/>
                  </a:lnTo>
                  <a:lnTo>
                    <a:pt x="27" y="8"/>
                  </a:lnTo>
                  <a:lnTo>
                    <a:pt x="23" y="4"/>
                  </a:lnTo>
                  <a:lnTo>
                    <a:pt x="19" y="0"/>
                  </a:lnTo>
                  <a:lnTo>
                    <a:pt x="16" y="4"/>
                  </a:lnTo>
                  <a:lnTo>
                    <a:pt x="12" y="4"/>
                  </a:lnTo>
                  <a:lnTo>
                    <a:pt x="12" y="8"/>
                  </a:lnTo>
                  <a:lnTo>
                    <a:pt x="12" y="12"/>
                  </a:lnTo>
                  <a:lnTo>
                    <a:pt x="12" y="16"/>
                  </a:lnTo>
                  <a:lnTo>
                    <a:pt x="8" y="16"/>
                  </a:lnTo>
                  <a:lnTo>
                    <a:pt x="4" y="16"/>
                  </a:lnTo>
                  <a:lnTo>
                    <a:pt x="0" y="12"/>
                  </a:lnTo>
                  <a:lnTo>
                    <a:pt x="4" y="8"/>
                  </a:lnTo>
                  <a:lnTo>
                    <a:pt x="4" y="4"/>
                  </a:lnTo>
                  <a:lnTo>
                    <a:pt x="12" y="0"/>
                  </a:lnTo>
                  <a:lnTo>
                    <a:pt x="19" y="0"/>
                  </a:lnTo>
                  <a:lnTo>
                    <a:pt x="27" y="0"/>
                  </a:lnTo>
                  <a:lnTo>
                    <a:pt x="31" y="0"/>
                  </a:lnTo>
                  <a:lnTo>
                    <a:pt x="31" y="4"/>
                  </a:lnTo>
                  <a:lnTo>
                    <a:pt x="35" y="4"/>
                  </a:lnTo>
                  <a:lnTo>
                    <a:pt x="35" y="8"/>
                  </a:lnTo>
                  <a:lnTo>
                    <a:pt x="35" y="16"/>
                  </a:lnTo>
                  <a:lnTo>
                    <a:pt x="35" y="31"/>
                  </a:lnTo>
                  <a:lnTo>
                    <a:pt x="35" y="39"/>
                  </a:lnTo>
                  <a:lnTo>
                    <a:pt x="35" y="43"/>
                  </a:lnTo>
                  <a:lnTo>
                    <a:pt x="39" y="43"/>
                  </a:lnTo>
                  <a:lnTo>
                    <a:pt x="42" y="43"/>
                  </a:lnTo>
                  <a:lnTo>
                    <a:pt x="42" y="39"/>
                  </a:lnTo>
                  <a:lnTo>
                    <a:pt x="42" y="43"/>
                  </a:lnTo>
                  <a:lnTo>
                    <a:pt x="39" y="50"/>
                  </a:lnTo>
                  <a:lnTo>
                    <a:pt x="31" y="50"/>
                  </a:lnTo>
                  <a:lnTo>
                    <a:pt x="27" y="50"/>
                  </a:lnTo>
                  <a:lnTo>
                    <a:pt x="27" y="46"/>
                  </a:lnTo>
                  <a:lnTo>
                    <a:pt x="27" y="43"/>
                  </a:lnTo>
                  <a:close/>
                  <a:moveTo>
                    <a:pt x="27" y="39"/>
                  </a:moveTo>
                  <a:lnTo>
                    <a:pt x="27" y="20"/>
                  </a:lnTo>
                  <a:lnTo>
                    <a:pt x="19" y="23"/>
                  </a:lnTo>
                  <a:lnTo>
                    <a:pt x="16" y="23"/>
                  </a:lnTo>
                  <a:lnTo>
                    <a:pt x="12" y="27"/>
                  </a:lnTo>
                  <a:lnTo>
                    <a:pt x="12" y="31"/>
                  </a:lnTo>
                  <a:lnTo>
                    <a:pt x="8" y="31"/>
                  </a:lnTo>
                  <a:lnTo>
                    <a:pt x="8" y="35"/>
                  </a:lnTo>
                  <a:lnTo>
                    <a:pt x="8" y="39"/>
                  </a:lnTo>
                  <a:lnTo>
                    <a:pt x="12" y="43"/>
                  </a:lnTo>
                  <a:lnTo>
                    <a:pt x="16" y="43"/>
                  </a:lnTo>
                  <a:lnTo>
                    <a:pt x="19" y="43"/>
                  </a:lnTo>
                  <a:lnTo>
                    <a:pt x="27"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8" name="Google Shape;458;p25"/>
            <p:cNvSpPr/>
            <p:nvPr/>
          </p:nvSpPr>
          <p:spPr>
            <a:xfrm>
              <a:off x="5881687" y="2992437"/>
              <a:ext cx="49212" cy="103187"/>
            </a:xfrm>
            <a:custGeom>
              <a:avLst/>
              <a:gdLst/>
              <a:ahLst/>
              <a:cxnLst/>
              <a:rect l="l" t="t" r="r" b="b"/>
              <a:pathLst>
                <a:path w="31" h="65" extrusionOk="0">
                  <a:moveTo>
                    <a:pt x="16" y="0"/>
                  </a:moveTo>
                  <a:lnTo>
                    <a:pt x="16" y="15"/>
                  </a:lnTo>
                  <a:lnTo>
                    <a:pt x="27" y="15"/>
                  </a:lnTo>
                  <a:lnTo>
                    <a:pt x="27" y="19"/>
                  </a:lnTo>
                  <a:lnTo>
                    <a:pt x="16" y="19"/>
                  </a:lnTo>
                  <a:lnTo>
                    <a:pt x="16" y="50"/>
                  </a:lnTo>
                  <a:lnTo>
                    <a:pt x="16" y="54"/>
                  </a:lnTo>
                  <a:lnTo>
                    <a:pt x="19" y="58"/>
                  </a:lnTo>
                  <a:lnTo>
                    <a:pt x="23" y="58"/>
                  </a:lnTo>
                  <a:lnTo>
                    <a:pt x="27" y="58"/>
                  </a:lnTo>
                  <a:lnTo>
                    <a:pt x="27" y="54"/>
                  </a:lnTo>
                  <a:lnTo>
                    <a:pt x="31" y="54"/>
                  </a:lnTo>
                  <a:lnTo>
                    <a:pt x="27" y="58"/>
                  </a:lnTo>
                  <a:lnTo>
                    <a:pt x="23" y="61"/>
                  </a:lnTo>
                  <a:lnTo>
                    <a:pt x="19" y="65"/>
                  </a:lnTo>
                  <a:lnTo>
                    <a:pt x="16" y="65"/>
                  </a:lnTo>
                  <a:lnTo>
                    <a:pt x="12" y="65"/>
                  </a:lnTo>
                  <a:lnTo>
                    <a:pt x="8" y="61"/>
                  </a:lnTo>
                  <a:lnTo>
                    <a:pt x="8" y="58"/>
                  </a:lnTo>
                  <a:lnTo>
                    <a:pt x="8" y="54"/>
                  </a:lnTo>
                  <a:lnTo>
                    <a:pt x="8" y="19"/>
                  </a:lnTo>
                  <a:lnTo>
                    <a:pt x="0" y="19"/>
                  </a:lnTo>
                  <a:lnTo>
                    <a:pt x="0" y="15"/>
                  </a:lnTo>
                  <a:lnTo>
                    <a:pt x="4" y="12"/>
                  </a:lnTo>
                  <a:lnTo>
                    <a:pt x="8" y="8"/>
                  </a:lnTo>
                  <a:lnTo>
                    <a:pt x="12" y="8"/>
                  </a:lnTo>
                  <a:lnTo>
                    <a:pt x="12" y="4"/>
                  </a:lnTo>
                  <a:lnTo>
                    <a:pt x="16"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9" name="Google Shape;459;p25"/>
            <p:cNvSpPr/>
            <p:nvPr/>
          </p:nvSpPr>
          <p:spPr>
            <a:xfrm>
              <a:off x="5937250" y="3016250"/>
              <a:ext cx="66675" cy="79375"/>
            </a:xfrm>
            <a:custGeom>
              <a:avLst/>
              <a:gdLst/>
              <a:ahLst/>
              <a:cxnLst/>
              <a:rect l="l" t="t" r="r" b="b"/>
              <a:pathLst>
                <a:path w="42" h="50" extrusionOk="0">
                  <a:moveTo>
                    <a:pt x="27" y="43"/>
                  </a:moveTo>
                  <a:lnTo>
                    <a:pt x="19" y="46"/>
                  </a:lnTo>
                  <a:lnTo>
                    <a:pt x="15" y="50"/>
                  </a:lnTo>
                  <a:lnTo>
                    <a:pt x="11" y="50"/>
                  </a:lnTo>
                  <a:lnTo>
                    <a:pt x="4" y="50"/>
                  </a:lnTo>
                  <a:lnTo>
                    <a:pt x="4" y="46"/>
                  </a:lnTo>
                  <a:lnTo>
                    <a:pt x="0" y="43"/>
                  </a:lnTo>
                  <a:lnTo>
                    <a:pt x="0" y="39"/>
                  </a:lnTo>
                  <a:lnTo>
                    <a:pt x="0" y="35"/>
                  </a:lnTo>
                  <a:lnTo>
                    <a:pt x="0" y="31"/>
                  </a:lnTo>
                  <a:lnTo>
                    <a:pt x="4" y="27"/>
                  </a:lnTo>
                  <a:lnTo>
                    <a:pt x="7" y="23"/>
                  </a:lnTo>
                  <a:lnTo>
                    <a:pt x="15" y="20"/>
                  </a:lnTo>
                  <a:lnTo>
                    <a:pt x="27" y="16"/>
                  </a:lnTo>
                  <a:lnTo>
                    <a:pt x="27" y="8"/>
                  </a:lnTo>
                  <a:lnTo>
                    <a:pt x="23" y="4"/>
                  </a:lnTo>
                  <a:lnTo>
                    <a:pt x="19" y="0"/>
                  </a:lnTo>
                  <a:lnTo>
                    <a:pt x="15" y="4"/>
                  </a:lnTo>
                  <a:lnTo>
                    <a:pt x="11" y="4"/>
                  </a:lnTo>
                  <a:lnTo>
                    <a:pt x="11" y="8"/>
                  </a:lnTo>
                  <a:lnTo>
                    <a:pt x="11" y="12"/>
                  </a:lnTo>
                  <a:lnTo>
                    <a:pt x="11" y="16"/>
                  </a:lnTo>
                  <a:lnTo>
                    <a:pt x="7" y="16"/>
                  </a:lnTo>
                  <a:lnTo>
                    <a:pt x="4" y="16"/>
                  </a:lnTo>
                  <a:lnTo>
                    <a:pt x="0" y="12"/>
                  </a:lnTo>
                  <a:lnTo>
                    <a:pt x="4" y="8"/>
                  </a:lnTo>
                  <a:lnTo>
                    <a:pt x="4" y="4"/>
                  </a:lnTo>
                  <a:lnTo>
                    <a:pt x="11" y="0"/>
                  </a:lnTo>
                  <a:lnTo>
                    <a:pt x="19" y="0"/>
                  </a:lnTo>
                  <a:lnTo>
                    <a:pt x="27" y="0"/>
                  </a:lnTo>
                  <a:lnTo>
                    <a:pt x="30" y="0"/>
                  </a:lnTo>
                  <a:lnTo>
                    <a:pt x="30" y="4"/>
                  </a:lnTo>
                  <a:lnTo>
                    <a:pt x="34" y="4"/>
                  </a:lnTo>
                  <a:lnTo>
                    <a:pt x="34" y="8"/>
                  </a:lnTo>
                  <a:lnTo>
                    <a:pt x="34" y="16"/>
                  </a:lnTo>
                  <a:lnTo>
                    <a:pt x="34" y="31"/>
                  </a:lnTo>
                  <a:lnTo>
                    <a:pt x="34" y="39"/>
                  </a:lnTo>
                  <a:lnTo>
                    <a:pt x="34" y="43"/>
                  </a:lnTo>
                  <a:lnTo>
                    <a:pt x="38" y="43"/>
                  </a:lnTo>
                  <a:lnTo>
                    <a:pt x="42" y="43"/>
                  </a:lnTo>
                  <a:lnTo>
                    <a:pt x="42" y="39"/>
                  </a:lnTo>
                  <a:lnTo>
                    <a:pt x="42" y="43"/>
                  </a:lnTo>
                  <a:lnTo>
                    <a:pt x="38" y="50"/>
                  </a:lnTo>
                  <a:lnTo>
                    <a:pt x="30" y="50"/>
                  </a:lnTo>
                  <a:lnTo>
                    <a:pt x="27" y="50"/>
                  </a:lnTo>
                  <a:lnTo>
                    <a:pt x="27" y="46"/>
                  </a:lnTo>
                  <a:lnTo>
                    <a:pt x="27" y="43"/>
                  </a:lnTo>
                  <a:close/>
                  <a:moveTo>
                    <a:pt x="27" y="39"/>
                  </a:moveTo>
                  <a:lnTo>
                    <a:pt x="27" y="20"/>
                  </a:lnTo>
                  <a:lnTo>
                    <a:pt x="19" y="23"/>
                  </a:lnTo>
                  <a:lnTo>
                    <a:pt x="15" y="23"/>
                  </a:lnTo>
                  <a:lnTo>
                    <a:pt x="11" y="27"/>
                  </a:lnTo>
                  <a:lnTo>
                    <a:pt x="11" y="31"/>
                  </a:lnTo>
                  <a:lnTo>
                    <a:pt x="7" y="31"/>
                  </a:lnTo>
                  <a:lnTo>
                    <a:pt x="7" y="35"/>
                  </a:lnTo>
                  <a:lnTo>
                    <a:pt x="7" y="39"/>
                  </a:lnTo>
                  <a:lnTo>
                    <a:pt x="11" y="43"/>
                  </a:lnTo>
                  <a:lnTo>
                    <a:pt x="15" y="43"/>
                  </a:lnTo>
                  <a:lnTo>
                    <a:pt x="19" y="43"/>
                  </a:lnTo>
                  <a:lnTo>
                    <a:pt x="27" y="39"/>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0" name="Google Shape;460;p25"/>
            <p:cNvSpPr/>
            <p:nvPr/>
          </p:nvSpPr>
          <p:spPr>
            <a:xfrm>
              <a:off x="6057900" y="3016250"/>
              <a:ext cx="55562" cy="79375"/>
            </a:xfrm>
            <a:custGeom>
              <a:avLst/>
              <a:gdLst/>
              <a:ahLst/>
              <a:cxnLst/>
              <a:rect l="l" t="t" r="r" b="b"/>
              <a:pathLst>
                <a:path w="35" h="50" extrusionOk="0">
                  <a:moveTo>
                    <a:pt x="31" y="0"/>
                  </a:moveTo>
                  <a:lnTo>
                    <a:pt x="31" y="16"/>
                  </a:lnTo>
                  <a:lnTo>
                    <a:pt x="27" y="8"/>
                  </a:lnTo>
                  <a:lnTo>
                    <a:pt x="23" y="4"/>
                  </a:lnTo>
                  <a:lnTo>
                    <a:pt x="16" y="0"/>
                  </a:lnTo>
                  <a:lnTo>
                    <a:pt x="12" y="4"/>
                  </a:lnTo>
                  <a:lnTo>
                    <a:pt x="8" y="4"/>
                  </a:lnTo>
                  <a:lnTo>
                    <a:pt x="8" y="8"/>
                  </a:lnTo>
                  <a:lnTo>
                    <a:pt x="8" y="12"/>
                  </a:lnTo>
                  <a:lnTo>
                    <a:pt x="12" y="12"/>
                  </a:lnTo>
                  <a:lnTo>
                    <a:pt x="12" y="16"/>
                  </a:lnTo>
                  <a:lnTo>
                    <a:pt x="16" y="20"/>
                  </a:lnTo>
                  <a:lnTo>
                    <a:pt x="23" y="23"/>
                  </a:lnTo>
                  <a:lnTo>
                    <a:pt x="31" y="27"/>
                  </a:lnTo>
                  <a:lnTo>
                    <a:pt x="35" y="35"/>
                  </a:lnTo>
                  <a:lnTo>
                    <a:pt x="35" y="43"/>
                  </a:lnTo>
                  <a:lnTo>
                    <a:pt x="31" y="46"/>
                  </a:lnTo>
                  <a:lnTo>
                    <a:pt x="23" y="50"/>
                  </a:lnTo>
                  <a:lnTo>
                    <a:pt x="20" y="50"/>
                  </a:lnTo>
                  <a:lnTo>
                    <a:pt x="12" y="50"/>
                  </a:lnTo>
                  <a:lnTo>
                    <a:pt x="8" y="50"/>
                  </a:lnTo>
                  <a:lnTo>
                    <a:pt x="4" y="46"/>
                  </a:lnTo>
                  <a:lnTo>
                    <a:pt x="4" y="50"/>
                  </a:lnTo>
                  <a:lnTo>
                    <a:pt x="0" y="50"/>
                  </a:lnTo>
                  <a:lnTo>
                    <a:pt x="0" y="35"/>
                  </a:lnTo>
                  <a:lnTo>
                    <a:pt x="4" y="35"/>
                  </a:lnTo>
                  <a:lnTo>
                    <a:pt x="4" y="39"/>
                  </a:lnTo>
                  <a:lnTo>
                    <a:pt x="8" y="43"/>
                  </a:lnTo>
                  <a:lnTo>
                    <a:pt x="12" y="46"/>
                  </a:lnTo>
                  <a:lnTo>
                    <a:pt x="20" y="46"/>
                  </a:lnTo>
                  <a:lnTo>
                    <a:pt x="23" y="46"/>
                  </a:lnTo>
                  <a:lnTo>
                    <a:pt x="27" y="43"/>
                  </a:lnTo>
                  <a:lnTo>
                    <a:pt x="27" y="39"/>
                  </a:lnTo>
                  <a:lnTo>
                    <a:pt x="27" y="35"/>
                  </a:lnTo>
                  <a:lnTo>
                    <a:pt x="23" y="35"/>
                  </a:lnTo>
                  <a:lnTo>
                    <a:pt x="20" y="31"/>
                  </a:lnTo>
                  <a:lnTo>
                    <a:pt x="16" y="27"/>
                  </a:lnTo>
                  <a:lnTo>
                    <a:pt x="8" y="23"/>
                  </a:lnTo>
                  <a:lnTo>
                    <a:pt x="4" y="20"/>
                  </a:lnTo>
                  <a:lnTo>
                    <a:pt x="4" y="16"/>
                  </a:lnTo>
                  <a:lnTo>
                    <a:pt x="0" y="12"/>
                  </a:lnTo>
                  <a:lnTo>
                    <a:pt x="4" y="8"/>
                  </a:lnTo>
                  <a:lnTo>
                    <a:pt x="4" y="4"/>
                  </a:lnTo>
                  <a:lnTo>
                    <a:pt x="12" y="0"/>
                  </a:lnTo>
                  <a:lnTo>
                    <a:pt x="16" y="0"/>
                  </a:lnTo>
                  <a:lnTo>
                    <a:pt x="20" y="0"/>
                  </a:lnTo>
                  <a:lnTo>
                    <a:pt x="23" y="0"/>
                  </a:lnTo>
                  <a:lnTo>
                    <a:pt x="27" y="0"/>
                  </a:lnTo>
                  <a:lnTo>
                    <a:pt x="31"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1" name="Google Shape;461;p25"/>
            <p:cNvSpPr/>
            <p:nvPr/>
          </p:nvSpPr>
          <p:spPr>
            <a:xfrm>
              <a:off x="6126162" y="3016250"/>
              <a:ext cx="66675" cy="79375"/>
            </a:xfrm>
            <a:custGeom>
              <a:avLst/>
              <a:gdLst/>
              <a:ahLst/>
              <a:cxnLst/>
              <a:rect l="l" t="t" r="r" b="b"/>
              <a:pathLst>
                <a:path w="42" h="50" extrusionOk="0">
                  <a:moveTo>
                    <a:pt x="7" y="20"/>
                  </a:moveTo>
                  <a:lnTo>
                    <a:pt x="7" y="27"/>
                  </a:lnTo>
                  <a:lnTo>
                    <a:pt x="11" y="35"/>
                  </a:lnTo>
                  <a:lnTo>
                    <a:pt x="19" y="39"/>
                  </a:lnTo>
                  <a:lnTo>
                    <a:pt x="26" y="43"/>
                  </a:lnTo>
                  <a:lnTo>
                    <a:pt x="30" y="39"/>
                  </a:lnTo>
                  <a:lnTo>
                    <a:pt x="34" y="39"/>
                  </a:lnTo>
                  <a:lnTo>
                    <a:pt x="38" y="35"/>
                  </a:lnTo>
                  <a:lnTo>
                    <a:pt x="38" y="31"/>
                  </a:lnTo>
                  <a:lnTo>
                    <a:pt x="42" y="31"/>
                  </a:lnTo>
                  <a:lnTo>
                    <a:pt x="38" y="39"/>
                  </a:lnTo>
                  <a:lnTo>
                    <a:pt x="34" y="46"/>
                  </a:lnTo>
                  <a:lnTo>
                    <a:pt x="26" y="50"/>
                  </a:lnTo>
                  <a:lnTo>
                    <a:pt x="19" y="50"/>
                  </a:lnTo>
                  <a:lnTo>
                    <a:pt x="11" y="50"/>
                  </a:lnTo>
                  <a:lnTo>
                    <a:pt x="3" y="43"/>
                  </a:lnTo>
                  <a:lnTo>
                    <a:pt x="0" y="35"/>
                  </a:lnTo>
                  <a:lnTo>
                    <a:pt x="0" y="23"/>
                  </a:lnTo>
                  <a:lnTo>
                    <a:pt x="0" y="16"/>
                  </a:lnTo>
                  <a:lnTo>
                    <a:pt x="7" y="4"/>
                  </a:lnTo>
                  <a:lnTo>
                    <a:pt x="11" y="0"/>
                  </a:lnTo>
                  <a:lnTo>
                    <a:pt x="23" y="0"/>
                  </a:lnTo>
                  <a:lnTo>
                    <a:pt x="30" y="0"/>
                  </a:lnTo>
                  <a:lnTo>
                    <a:pt x="34" y="4"/>
                  </a:lnTo>
                  <a:lnTo>
                    <a:pt x="38" y="12"/>
                  </a:lnTo>
                  <a:lnTo>
                    <a:pt x="42" y="20"/>
                  </a:lnTo>
                  <a:lnTo>
                    <a:pt x="7" y="20"/>
                  </a:lnTo>
                  <a:close/>
                  <a:moveTo>
                    <a:pt x="7" y="16"/>
                  </a:moveTo>
                  <a:lnTo>
                    <a:pt x="30" y="16"/>
                  </a:lnTo>
                  <a:lnTo>
                    <a:pt x="30" y="12"/>
                  </a:lnTo>
                  <a:lnTo>
                    <a:pt x="26" y="8"/>
                  </a:lnTo>
                  <a:lnTo>
                    <a:pt x="26" y="4"/>
                  </a:lnTo>
                  <a:lnTo>
                    <a:pt x="23" y="4"/>
                  </a:lnTo>
                  <a:lnTo>
                    <a:pt x="19" y="0"/>
                  </a:lnTo>
                  <a:lnTo>
                    <a:pt x="15" y="4"/>
                  </a:lnTo>
                  <a:lnTo>
                    <a:pt x="11" y="4"/>
                  </a:lnTo>
                  <a:lnTo>
                    <a:pt x="7" y="8"/>
                  </a:lnTo>
                  <a:lnTo>
                    <a:pt x="7" y="16"/>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2" name="Google Shape;462;p25"/>
            <p:cNvSpPr/>
            <p:nvPr/>
          </p:nvSpPr>
          <p:spPr>
            <a:xfrm>
              <a:off x="6199187" y="2992437"/>
              <a:ext cx="47625" cy="103187"/>
            </a:xfrm>
            <a:custGeom>
              <a:avLst/>
              <a:gdLst/>
              <a:ahLst/>
              <a:cxnLst/>
              <a:rect l="l" t="t" r="r" b="b"/>
              <a:pathLst>
                <a:path w="30" h="65" extrusionOk="0">
                  <a:moveTo>
                    <a:pt x="15" y="0"/>
                  </a:moveTo>
                  <a:lnTo>
                    <a:pt x="15" y="15"/>
                  </a:lnTo>
                  <a:lnTo>
                    <a:pt x="26" y="15"/>
                  </a:lnTo>
                  <a:lnTo>
                    <a:pt x="26" y="19"/>
                  </a:lnTo>
                  <a:lnTo>
                    <a:pt x="15" y="19"/>
                  </a:lnTo>
                  <a:lnTo>
                    <a:pt x="15" y="50"/>
                  </a:lnTo>
                  <a:lnTo>
                    <a:pt x="15" y="54"/>
                  </a:lnTo>
                  <a:lnTo>
                    <a:pt x="19" y="58"/>
                  </a:lnTo>
                  <a:lnTo>
                    <a:pt x="23" y="58"/>
                  </a:lnTo>
                  <a:lnTo>
                    <a:pt x="26" y="58"/>
                  </a:lnTo>
                  <a:lnTo>
                    <a:pt x="26" y="54"/>
                  </a:lnTo>
                  <a:lnTo>
                    <a:pt x="30" y="54"/>
                  </a:lnTo>
                  <a:lnTo>
                    <a:pt x="26" y="58"/>
                  </a:lnTo>
                  <a:lnTo>
                    <a:pt x="23" y="61"/>
                  </a:lnTo>
                  <a:lnTo>
                    <a:pt x="23" y="65"/>
                  </a:lnTo>
                  <a:lnTo>
                    <a:pt x="19" y="65"/>
                  </a:lnTo>
                  <a:lnTo>
                    <a:pt x="15" y="65"/>
                  </a:lnTo>
                  <a:lnTo>
                    <a:pt x="11" y="65"/>
                  </a:lnTo>
                  <a:lnTo>
                    <a:pt x="11" y="61"/>
                  </a:lnTo>
                  <a:lnTo>
                    <a:pt x="7" y="61"/>
                  </a:lnTo>
                  <a:lnTo>
                    <a:pt x="7" y="58"/>
                  </a:lnTo>
                  <a:lnTo>
                    <a:pt x="7" y="54"/>
                  </a:lnTo>
                  <a:lnTo>
                    <a:pt x="7" y="19"/>
                  </a:lnTo>
                  <a:lnTo>
                    <a:pt x="0" y="19"/>
                  </a:lnTo>
                  <a:lnTo>
                    <a:pt x="0" y="15"/>
                  </a:lnTo>
                  <a:lnTo>
                    <a:pt x="3" y="15"/>
                  </a:lnTo>
                  <a:lnTo>
                    <a:pt x="3" y="12"/>
                  </a:lnTo>
                  <a:lnTo>
                    <a:pt x="7" y="8"/>
                  </a:lnTo>
                  <a:lnTo>
                    <a:pt x="11" y="8"/>
                  </a:lnTo>
                  <a:lnTo>
                    <a:pt x="11" y="4"/>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3" name="Google Shape;463;p25"/>
            <p:cNvSpPr/>
            <p:nvPr/>
          </p:nvSpPr>
          <p:spPr>
            <a:xfrm>
              <a:off x="6667500" y="1014412"/>
              <a:ext cx="90487" cy="115887"/>
            </a:xfrm>
            <a:custGeom>
              <a:avLst/>
              <a:gdLst/>
              <a:ahLst/>
              <a:cxnLst/>
              <a:rect l="l" t="t" r="r" b="b"/>
              <a:pathLst>
                <a:path w="57" h="73" extrusionOk="0">
                  <a:moveTo>
                    <a:pt x="19" y="38"/>
                  </a:moveTo>
                  <a:lnTo>
                    <a:pt x="19" y="61"/>
                  </a:lnTo>
                  <a:lnTo>
                    <a:pt x="23" y="65"/>
                  </a:lnTo>
                  <a:lnTo>
                    <a:pt x="23" y="69"/>
                  </a:lnTo>
                  <a:lnTo>
                    <a:pt x="27" y="73"/>
                  </a:lnTo>
                  <a:lnTo>
                    <a:pt x="30" y="73"/>
                  </a:lnTo>
                  <a:lnTo>
                    <a:pt x="0" y="73"/>
                  </a:lnTo>
                  <a:lnTo>
                    <a:pt x="4" y="73"/>
                  </a:lnTo>
                  <a:lnTo>
                    <a:pt x="7" y="73"/>
                  </a:lnTo>
                  <a:lnTo>
                    <a:pt x="7" y="69"/>
                  </a:lnTo>
                  <a:lnTo>
                    <a:pt x="11" y="65"/>
                  </a:lnTo>
                  <a:lnTo>
                    <a:pt x="11" y="61"/>
                  </a:lnTo>
                  <a:lnTo>
                    <a:pt x="11" y="11"/>
                  </a:lnTo>
                  <a:lnTo>
                    <a:pt x="11" y="8"/>
                  </a:lnTo>
                  <a:lnTo>
                    <a:pt x="7" y="4"/>
                  </a:lnTo>
                  <a:lnTo>
                    <a:pt x="7" y="0"/>
                  </a:lnTo>
                  <a:lnTo>
                    <a:pt x="4" y="0"/>
                  </a:lnTo>
                  <a:lnTo>
                    <a:pt x="0" y="0"/>
                  </a:lnTo>
                  <a:lnTo>
                    <a:pt x="27" y="0"/>
                  </a:lnTo>
                  <a:lnTo>
                    <a:pt x="34" y="0"/>
                  </a:lnTo>
                  <a:lnTo>
                    <a:pt x="42" y="0"/>
                  </a:lnTo>
                  <a:lnTo>
                    <a:pt x="50" y="4"/>
                  </a:lnTo>
                  <a:lnTo>
                    <a:pt x="53" y="8"/>
                  </a:lnTo>
                  <a:lnTo>
                    <a:pt x="57" y="15"/>
                  </a:lnTo>
                  <a:lnTo>
                    <a:pt x="57" y="19"/>
                  </a:lnTo>
                  <a:lnTo>
                    <a:pt x="53" y="27"/>
                  </a:lnTo>
                  <a:lnTo>
                    <a:pt x="50" y="34"/>
                  </a:lnTo>
                  <a:lnTo>
                    <a:pt x="42" y="38"/>
                  </a:lnTo>
                  <a:lnTo>
                    <a:pt x="34" y="38"/>
                  </a:lnTo>
                  <a:lnTo>
                    <a:pt x="30" y="38"/>
                  </a:lnTo>
                  <a:lnTo>
                    <a:pt x="27" y="38"/>
                  </a:lnTo>
                  <a:lnTo>
                    <a:pt x="23" y="38"/>
                  </a:lnTo>
                  <a:lnTo>
                    <a:pt x="19" y="38"/>
                  </a:lnTo>
                  <a:close/>
                  <a:moveTo>
                    <a:pt x="19" y="34"/>
                  </a:moveTo>
                  <a:lnTo>
                    <a:pt x="23" y="34"/>
                  </a:lnTo>
                  <a:lnTo>
                    <a:pt x="27" y="34"/>
                  </a:lnTo>
                  <a:lnTo>
                    <a:pt x="27" y="38"/>
                  </a:lnTo>
                  <a:lnTo>
                    <a:pt x="30" y="38"/>
                  </a:lnTo>
                  <a:lnTo>
                    <a:pt x="34" y="34"/>
                  </a:lnTo>
                  <a:lnTo>
                    <a:pt x="38" y="31"/>
                  </a:lnTo>
                  <a:lnTo>
                    <a:pt x="42" y="27"/>
                  </a:lnTo>
                  <a:lnTo>
                    <a:pt x="42" y="19"/>
                  </a:lnTo>
                  <a:lnTo>
                    <a:pt x="42" y="15"/>
                  </a:lnTo>
                  <a:lnTo>
                    <a:pt x="42" y="11"/>
                  </a:lnTo>
                  <a:lnTo>
                    <a:pt x="38" y="8"/>
                  </a:lnTo>
                  <a:lnTo>
                    <a:pt x="34" y="4"/>
                  </a:lnTo>
                  <a:lnTo>
                    <a:pt x="30" y="4"/>
                  </a:lnTo>
                  <a:lnTo>
                    <a:pt x="27" y="4"/>
                  </a:lnTo>
                  <a:lnTo>
                    <a:pt x="19" y="4"/>
                  </a:lnTo>
                  <a:lnTo>
                    <a:pt x="19" y="3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4" name="Google Shape;464;p25"/>
            <p:cNvSpPr/>
            <p:nvPr/>
          </p:nvSpPr>
          <p:spPr>
            <a:xfrm>
              <a:off x="6764337" y="1050925"/>
              <a:ext cx="55562" cy="79375"/>
            </a:xfrm>
            <a:custGeom>
              <a:avLst/>
              <a:gdLst/>
              <a:ahLst/>
              <a:cxnLst/>
              <a:rect l="l" t="t" r="r" b="b"/>
              <a:pathLst>
                <a:path w="35" h="50" extrusionOk="0">
                  <a:moveTo>
                    <a:pt x="15" y="0"/>
                  </a:moveTo>
                  <a:lnTo>
                    <a:pt x="15" y="11"/>
                  </a:lnTo>
                  <a:lnTo>
                    <a:pt x="23" y="4"/>
                  </a:lnTo>
                  <a:lnTo>
                    <a:pt x="27" y="0"/>
                  </a:lnTo>
                  <a:lnTo>
                    <a:pt x="31" y="0"/>
                  </a:lnTo>
                  <a:lnTo>
                    <a:pt x="35" y="4"/>
                  </a:lnTo>
                  <a:lnTo>
                    <a:pt x="35" y="8"/>
                  </a:lnTo>
                  <a:lnTo>
                    <a:pt x="35" y="11"/>
                  </a:lnTo>
                  <a:lnTo>
                    <a:pt x="31" y="11"/>
                  </a:lnTo>
                  <a:lnTo>
                    <a:pt x="27" y="11"/>
                  </a:lnTo>
                  <a:lnTo>
                    <a:pt x="23" y="8"/>
                  </a:lnTo>
                  <a:lnTo>
                    <a:pt x="19" y="11"/>
                  </a:lnTo>
                  <a:lnTo>
                    <a:pt x="15" y="15"/>
                  </a:lnTo>
                  <a:lnTo>
                    <a:pt x="15" y="38"/>
                  </a:lnTo>
                  <a:lnTo>
                    <a:pt x="15" y="42"/>
                  </a:lnTo>
                  <a:lnTo>
                    <a:pt x="15" y="46"/>
                  </a:lnTo>
                  <a:lnTo>
                    <a:pt x="19" y="46"/>
                  </a:lnTo>
                  <a:lnTo>
                    <a:pt x="19" y="50"/>
                  </a:lnTo>
                  <a:lnTo>
                    <a:pt x="23" y="50"/>
                  </a:lnTo>
                  <a:lnTo>
                    <a:pt x="27" y="50"/>
                  </a:lnTo>
                  <a:lnTo>
                    <a:pt x="0" y="50"/>
                  </a:lnTo>
                  <a:lnTo>
                    <a:pt x="4" y="50"/>
                  </a:lnTo>
                  <a:lnTo>
                    <a:pt x="8" y="46"/>
                  </a:lnTo>
                  <a:lnTo>
                    <a:pt x="8" y="42"/>
                  </a:lnTo>
                  <a:lnTo>
                    <a:pt x="8" y="38"/>
                  </a:lnTo>
                  <a:lnTo>
                    <a:pt x="8" y="19"/>
                  </a:lnTo>
                  <a:lnTo>
                    <a:pt x="8" y="11"/>
                  </a:lnTo>
                  <a:lnTo>
                    <a:pt x="8" y="8"/>
                  </a:lnTo>
                  <a:lnTo>
                    <a:pt x="4" y="8"/>
                  </a:lnTo>
                  <a:lnTo>
                    <a:pt x="0" y="8"/>
                  </a:lnTo>
                  <a:lnTo>
                    <a:pt x="0" y="4"/>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5" name="Google Shape;465;p25"/>
            <p:cNvSpPr/>
            <p:nvPr/>
          </p:nvSpPr>
          <p:spPr>
            <a:xfrm>
              <a:off x="6824662" y="1050925"/>
              <a:ext cx="68262" cy="79375"/>
            </a:xfrm>
            <a:custGeom>
              <a:avLst/>
              <a:gdLst/>
              <a:ahLst/>
              <a:cxnLst/>
              <a:rect l="l" t="t" r="r" b="b"/>
              <a:pathLst>
                <a:path w="43" h="50" extrusionOk="0">
                  <a:moveTo>
                    <a:pt x="8" y="19"/>
                  </a:moveTo>
                  <a:lnTo>
                    <a:pt x="12" y="31"/>
                  </a:lnTo>
                  <a:lnTo>
                    <a:pt x="16" y="34"/>
                  </a:lnTo>
                  <a:lnTo>
                    <a:pt x="20" y="42"/>
                  </a:lnTo>
                  <a:lnTo>
                    <a:pt x="27" y="42"/>
                  </a:lnTo>
                  <a:lnTo>
                    <a:pt x="31" y="42"/>
                  </a:lnTo>
                  <a:lnTo>
                    <a:pt x="35" y="38"/>
                  </a:lnTo>
                  <a:lnTo>
                    <a:pt x="39" y="38"/>
                  </a:lnTo>
                  <a:lnTo>
                    <a:pt x="43" y="31"/>
                  </a:lnTo>
                  <a:lnTo>
                    <a:pt x="39" y="38"/>
                  </a:lnTo>
                  <a:lnTo>
                    <a:pt x="35" y="46"/>
                  </a:lnTo>
                  <a:lnTo>
                    <a:pt x="31" y="50"/>
                  </a:lnTo>
                  <a:lnTo>
                    <a:pt x="24" y="50"/>
                  </a:lnTo>
                  <a:lnTo>
                    <a:pt x="16" y="50"/>
                  </a:lnTo>
                  <a:lnTo>
                    <a:pt x="8" y="46"/>
                  </a:lnTo>
                  <a:lnTo>
                    <a:pt x="4" y="38"/>
                  </a:lnTo>
                  <a:lnTo>
                    <a:pt x="0" y="27"/>
                  </a:lnTo>
                  <a:lnTo>
                    <a:pt x="4" y="15"/>
                  </a:lnTo>
                  <a:lnTo>
                    <a:pt x="8" y="8"/>
                  </a:lnTo>
                  <a:lnTo>
                    <a:pt x="16" y="0"/>
                  </a:lnTo>
                  <a:lnTo>
                    <a:pt x="24" y="0"/>
                  </a:lnTo>
                  <a:lnTo>
                    <a:pt x="31" y="0"/>
                  </a:lnTo>
                  <a:lnTo>
                    <a:pt x="39" y="4"/>
                  </a:lnTo>
                  <a:lnTo>
                    <a:pt x="43" y="11"/>
                  </a:lnTo>
                  <a:lnTo>
                    <a:pt x="43" y="19"/>
                  </a:lnTo>
                  <a:lnTo>
                    <a:pt x="8" y="19"/>
                  </a:lnTo>
                  <a:close/>
                  <a:moveTo>
                    <a:pt x="8" y="15"/>
                  </a:moveTo>
                  <a:lnTo>
                    <a:pt x="31" y="15"/>
                  </a:lnTo>
                  <a:lnTo>
                    <a:pt x="31" y="11"/>
                  </a:lnTo>
                  <a:lnTo>
                    <a:pt x="31" y="8"/>
                  </a:lnTo>
                  <a:lnTo>
                    <a:pt x="27" y="8"/>
                  </a:lnTo>
                  <a:lnTo>
                    <a:pt x="27" y="4"/>
                  </a:lnTo>
                  <a:lnTo>
                    <a:pt x="24" y="4"/>
                  </a:lnTo>
                  <a:lnTo>
                    <a:pt x="20" y="4"/>
                  </a:lnTo>
                  <a:lnTo>
                    <a:pt x="16" y="4"/>
                  </a:lnTo>
                  <a:lnTo>
                    <a:pt x="12" y="8"/>
                  </a:lnTo>
                  <a:lnTo>
                    <a:pt x="12" y="11"/>
                  </a:lnTo>
                  <a:lnTo>
                    <a:pt x="8" y="1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6" name="Google Shape;466;p25"/>
            <p:cNvSpPr/>
            <p:nvPr/>
          </p:nvSpPr>
          <p:spPr>
            <a:xfrm>
              <a:off x="6904037" y="1008062"/>
              <a:ext cx="79375" cy="122237"/>
            </a:xfrm>
            <a:custGeom>
              <a:avLst/>
              <a:gdLst/>
              <a:ahLst/>
              <a:cxnLst/>
              <a:rect l="l" t="t" r="r" b="b"/>
              <a:pathLst>
                <a:path w="50" h="77" extrusionOk="0">
                  <a:moveTo>
                    <a:pt x="35" y="69"/>
                  </a:moveTo>
                  <a:lnTo>
                    <a:pt x="31" y="73"/>
                  </a:lnTo>
                  <a:lnTo>
                    <a:pt x="27" y="77"/>
                  </a:lnTo>
                  <a:lnTo>
                    <a:pt x="23" y="77"/>
                  </a:lnTo>
                  <a:lnTo>
                    <a:pt x="20" y="77"/>
                  </a:lnTo>
                  <a:lnTo>
                    <a:pt x="12" y="77"/>
                  </a:lnTo>
                  <a:lnTo>
                    <a:pt x="8" y="73"/>
                  </a:lnTo>
                  <a:lnTo>
                    <a:pt x="0" y="65"/>
                  </a:lnTo>
                  <a:lnTo>
                    <a:pt x="0" y="54"/>
                  </a:lnTo>
                  <a:lnTo>
                    <a:pt x="0" y="46"/>
                  </a:lnTo>
                  <a:lnTo>
                    <a:pt x="8" y="35"/>
                  </a:lnTo>
                  <a:lnTo>
                    <a:pt x="16" y="31"/>
                  </a:lnTo>
                  <a:lnTo>
                    <a:pt x="23" y="27"/>
                  </a:lnTo>
                  <a:lnTo>
                    <a:pt x="31" y="27"/>
                  </a:lnTo>
                  <a:lnTo>
                    <a:pt x="35" y="31"/>
                  </a:lnTo>
                  <a:lnTo>
                    <a:pt x="35" y="19"/>
                  </a:lnTo>
                  <a:lnTo>
                    <a:pt x="35" y="15"/>
                  </a:lnTo>
                  <a:lnTo>
                    <a:pt x="35" y="12"/>
                  </a:lnTo>
                  <a:lnTo>
                    <a:pt x="35" y="8"/>
                  </a:lnTo>
                  <a:lnTo>
                    <a:pt x="31" y="8"/>
                  </a:lnTo>
                  <a:lnTo>
                    <a:pt x="27" y="8"/>
                  </a:lnTo>
                  <a:lnTo>
                    <a:pt x="43" y="0"/>
                  </a:lnTo>
                  <a:lnTo>
                    <a:pt x="43" y="58"/>
                  </a:lnTo>
                  <a:lnTo>
                    <a:pt x="43" y="65"/>
                  </a:lnTo>
                  <a:lnTo>
                    <a:pt x="46" y="69"/>
                  </a:lnTo>
                  <a:lnTo>
                    <a:pt x="46" y="73"/>
                  </a:lnTo>
                  <a:lnTo>
                    <a:pt x="50" y="73"/>
                  </a:lnTo>
                  <a:lnTo>
                    <a:pt x="39" y="77"/>
                  </a:lnTo>
                  <a:lnTo>
                    <a:pt x="35" y="77"/>
                  </a:lnTo>
                  <a:lnTo>
                    <a:pt x="35" y="69"/>
                  </a:lnTo>
                  <a:close/>
                  <a:moveTo>
                    <a:pt x="35" y="65"/>
                  </a:moveTo>
                  <a:lnTo>
                    <a:pt x="35" y="42"/>
                  </a:lnTo>
                  <a:lnTo>
                    <a:pt x="35" y="38"/>
                  </a:lnTo>
                  <a:lnTo>
                    <a:pt x="35" y="35"/>
                  </a:lnTo>
                  <a:lnTo>
                    <a:pt x="31" y="35"/>
                  </a:lnTo>
                  <a:lnTo>
                    <a:pt x="27" y="31"/>
                  </a:lnTo>
                  <a:lnTo>
                    <a:pt x="23" y="31"/>
                  </a:lnTo>
                  <a:lnTo>
                    <a:pt x="20" y="31"/>
                  </a:lnTo>
                  <a:lnTo>
                    <a:pt x="16" y="35"/>
                  </a:lnTo>
                  <a:lnTo>
                    <a:pt x="12" y="42"/>
                  </a:lnTo>
                  <a:lnTo>
                    <a:pt x="8" y="50"/>
                  </a:lnTo>
                  <a:lnTo>
                    <a:pt x="12" y="58"/>
                  </a:lnTo>
                  <a:lnTo>
                    <a:pt x="16" y="65"/>
                  </a:lnTo>
                  <a:lnTo>
                    <a:pt x="20" y="69"/>
                  </a:lnTo>
                  <a:lnTo>
                    <a:pt x="27" y="73"/>
                  </a:lnTo>
                  <a:lnTo>
                    <a:pt x="31" y="69"/>
                  </a:lnTo>
                  <a:lnTo>
                    <a:pt x="35" y="65"/>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7" name="Google Shape;467;p25"/>
            <p:cNvSpPr/>
            <p:nvPr/>
          </p:nvSpPr>
          <p:spPr>
            <a:xfrm>
              <a:off x="6996112" y="1008062"/>
              <a:ext cx="36512" cy="122237"/>
            </a:xfrm>
            <a:custGeom>
              <a:avLst/>
              <a:gdLst/>
              <a:ahLst/>
              <a:cxnLst/>
              <a:rect l="l" t="t" r="r" b="b"/>
              <a:pathLst>
                <a:path w="23" h="77" extrusionOk="0">
                  <a:moveTo>
                    <a:pt x="11" y="0"/>
                  </a:moveTo>
                  <a:lnTo>
                    <a:pt x="11" y="0"/>
                  </a:lnTo>
                  <a:lnTo>
                    <a:pt x="15" y="4"/>
                  </a:lnTo>
                  <a:lnTo>
                    <a:pt x="15" y="8"/>
                  </a:lnTo>
                  <a:lnTo>
                    <a:pt x="15" y="12"/>
                  </a:lnTo>
                  <a:lnTo>
                    <a:pt x="11" y="12"/>
                  </a:lnTo>
                  <a:lnTo>
                    <a:pt x="8" y="12"/>
                  </a:lnTo>
                  <a:lnTo>
                    <a:pt x="4" y="12"/>
                  </a:lnTo>
                  <a:lnTo>
                    <a:pt x="4" y="8"/>
                  </a:lnTo>
                  <a:lnTo>
                    <a:pt x="4" y="4"/>
                  </a:lnTo>
                  <a:lnTo>
                    <a:pt x="8" y="0"/>
                  </a:lnTo>
                  <a:lnTo>
                    <a:pt x="11" y="0"/>
                  </a:lnTo>
                  <a:close/>
                  <a:moveTo>
                    <a:pt x="15" y="27"/>
                  </a:moveTo>
                  <a:lnTo>
                    <a:pt x="15" y="65"/>
                  </a:lnTo>
                  <a:lnTo>
                    <a:pt x="15" y="69"/>
                  </a:lnTo>
                  <a:lnTo>
                    <a:pt x="15" y="73"/>
                  </a:lnTo>
                  <a:lnTo>
                    <a:pt x="19" y="77"/>
                  </a:lnTo>
                  <a:lnTo>
                    <a:pt x="23" y="77"/>
                  </a:lnTo>
                  <a:lnTo>
                    <a:pt x="0" y="77"/>
                  </a:lnTo>
                  <a:lnTo>
                    <a:pt x="4" y="77"/>
                  </a:lnTo>
                  <a:lnTo>
                    <a:pt x="4" y="73"/>
                  </a:lnTo>
                  <a:lnTo>
                    <a:pt x="8" y="69"/>
                  </a:lnTo>
                  <a:lnTo>
                    <a:pt x="8" y="65"/>
                  </a:lnTo>
                  <a:lnTo>
                    <a:pt x="8" y="46"/>
                  </a:lnTo>
                  <a:lnTo>
                    <a:pt x="8" y="38"/>
                  </a:lnTo>
                  <a:lnTo>
                    <a:pt x="4" y="35"/>
                  </a:lnTo>
                  <a:lnTo>
                    <a:pt x="0" y="35"/>
                  </a:lnTo>
                  <a:lnTo>
                    <a:pt x="0" y="31"/>
                  </a:lnTo>
                  <a:lnTo>
                    <a:pt x="11" y="27"/>
                  </a:lnTo>
                  <a:lnTo>
                    <a:pt x="15" y="2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8" name="Google Shape;468;p25"/>
            <p:cNvSpPr/>
            <p:nvPr/>
          </p:nvSpPr>
          <p:spPr>
            <a:xfrm>
              <a:off x="7045325" y="1050925"/>
              <a:ext cx="60325" cy="79375"/>
            </a:xfrm>
            <a:custGeom>
              <a:avLst/>
              <a:gdLst/>
              <a:ahLst/>
              <a:cxnLst/>
              <a:rect l="l" t="t" r="r" b="b"/>
              <a:pathLst>
                <a:path w="38" h="50" extrusionOk="0">
                  <a:moveTo>
                    <a:pt x="38" y="31"/>
                  </a:moveTo>
                  <a:lnTo>
                    <a:pt x="38" y="38"/>
                  </a:lnTo>
                  <a:lnTo>
                    <a:pt x="30" y="46"/>
                  </a:lnTo>
                  <a:lnTo>
                    <a:pt x="26" y="50"/>
                  </a:lnTo>
                  <a:lnTo>
                    <a:pt x="19" y="50"/>
                  </a:lnTo>
                  <a:lnTo>
                    <a:pt x="11" y="50"/>
                  </a:lnTo>
                  <a:lnTo>
                    <a:pt x="3" y="46"/>
                  </a:lnTo>
                  <a:lnTo>
                    <a:pt x="0" y="34"/>
                  </a:lnTo>
                  <a:lnTo>
                    <a:pt x="0" y="27"/>
                  </a:lnTo>
                  <a:lnTo>
                    <a:pt x="0" y="15"/>
                  </a:lnTo>
                  <a:lnTo>
                    <a:pt x="3" y="8"/>
                  </a:lnTo>
                  <a:lnTo>
                    <a:pt x="11" y="0"/>
                  </a:lnTo>
                  <a:lnTo>
                    <a:pt x="23" y="0"/>
                  </a:lnTo>
                  <a:lnTo>
                    <a:pt x="26" y="0"/>
                  </a:lnTo>
                  <a:lnTo>
                    <a:pt x="34" y="4"/>
                  </a:lnTo>
                  <a:lnTo>
                    <a:pt x="34" y="8"/>
                  </a:lnTo>
                  <a:lnTo>
                    <a:pt x="38" y="11"/>
                  </a:lnTo>
                  <a:lnTo>
                    <a:pt x="34" y="15"/>
                  </a:lnTo>
                  <a:lnTo>
                    <a:pt x="30" y="15"/>
                  </a:lnTo>
                  <a:lnTo>
                    <a:pt x="26" y="15"/>
                  </a:lnTo>
                  <a:lnTo>
                    <a:pt x="26" y="11"/>
                  </a:lnTo>
                  <a:lnTo>
                    <a:pt x="26" y="8"/>
                  </a:lnTo>
                  <a:lnTo>
                    <a:pt x="23" y="4"/>
                  </a:lnTo>
                  <a:lnTo>
                    <a:pt x="19" y="4"/>
                  </a:lnTo>
                  <a:lnTo>
                    <a:pt x="15" y="4"/>
                  </a:lnTo>
                  <a:lnTo>
                    <a:pt x="11" y="8"/>
                  </a:lnTo>
                  <a:lnTo>
                    <a:pt x="7" y="11"/>
                  </a:lnTo>
                  <a:lnTo>
                    <a:pt x="7" y="19"/>
                  </a:lnTo>
                  <a:lnTo>
                    <a:pt x="7" y="31"/>
                  </a:lnTo>
                  <a:lnTo>
                    <a:pt x="11" y="34"/>
                  </a:lnTo>
                  <a:lnTo>
                    <a:pt x="15" y="42"/>
                  </a:lnTo>
                  <a:lnTo>
                    <a:pt x="23" y="42"/>
                  </a:lnTo>
                  <a:lnTo>
                    <a:pt x="26" y="42"/>
                  </a:lnTo>
                  <a:lnTo>
                    <a:pt x="34" y="38"/>
                  </a:lnTo>
                  <a:lnTo>
                    <a:pt x="34" y="34"/>
                  </a:lnTo>
                  <a:lnTo>
                    <a:pt x="38" y="3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9" name="Google Shape;469;p25"/>
            <p:cNvSpPr/>
            <p:nvPr/>
          </p:nvSpPr>
          <p:spPr>
            <a:xfrm>
              <a:off x="7118350" y="1027112"/>
              <a:ext cx="47625" cy="103187"/>
            </a:xfrm>
            <a:custGeom>
              <a:avLst/>
              <a:gdLst/>
              <a:ahLst/>
              <a:cxnLst/>
              <a:rect l="l" t="t" r="r" b="b"/>
              <a:pathLst>
                <a:path w="30" h="65" extrusionOk="0">
                  <a:moveTo>
                    <a:pt x="15" y="0"/>
                  </a:moveTo>
                  <a:lnTo>
                    <a:pt x="15" y="15"/>
                  </a:lnTo>
                  <a:lnTo>
                    <a:pt x="26" y="15"/>
                  </a:lnTo>
                  <a:lnTo>
                    <a:pt x="26" y="19"/>
                  </a:lnTo>
                  <a:lnTo>
                    <a:pt x="15" y="19"/>
                  </a:lnTo>
                  <a:lnTo>
                    <a:pt x="15" y="53"/>
                  </a:lnTo>
                  <a:lnTo>
                    <a:pt x="15" y="57"/>
                  </a:lnTo>
                  <a:lnTo>
                    <a:pt x="19" y="61"/>
                  </a:lnTo>
                  <a:lnTo>
                    <a:pt x="23" y="61"/>
                  </a:lnTo>
                  <a:lnTo>
                    <a:pt x="23" y="57"/>
                  </a:lnTo>
                  <a:lnTo>
                    <a:pt x="26" y="57"/>
                  </a:lnTo>
                  <a:lnTo>
                    <a:pt x="30" y="57"/>
                  </a:lnTo>
                  <a:lnTo>
                    <a:pt x="26" y="61"/>
                  </a:lnTo>
                  <a:lnTo>
                    <a:pt x="23" y="65"/>
                  </a:lnTo>
                  <a:lnTo>
                    <a:pt x="19" y="65"/>
                  </a:lnTo>
                  <a:lnTo>
                    <a:pt x="15" y="65"/>
                  </a:lnTo>
                  <a:lnTo>
                    <a:pt x="11" y="65"/>
                  </a:lnTo>
                  <a:lnTo>
                    <a:pt x="7" y="65"/>
                  </a:lnTo>
                  <a:lnTo>
                    <a:pt x="7" y="61"/>
                  </a:lnTo>
                  <a:lnTo>
                    <a:pt x="7" y="57"/>
                  </a:lnTo>
                  <a:lnTo>
                    <a:pt x="7" y="53"/>
                  </a:lnTo>
                  <a:lnTo>
                    <a:pt x="7" y="19"/>
                  </a:lnTo>
                  <a:lnTo>
                    <a:pt x="0" y="19"/>
                  </a:lnTo>
                  <a:lnTo>
                    <a:pt x="0" y="15"/>
                  </a:lnTo>
                  <a:lnTo>
                    <a:pt x="3" y="15"/>
                  </a:lnTo>
                  <a:lnTo>
                    <a:pt x="7" y="11"/>
                  </a:lnTo>
                  <a:lnTo>
                    <a:pt x="11" y="7"/>
                  </a:lnTo>
                  <a:lnTo>
                    <a:pt x="11" y="3"/>
                  </a:lnTo>
                  <a:lnTo>
                    <a:pt x="15"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0" name="Google Shape;470;p25"/>
            <p:cNvSpPr/>
            <p:nvPr/>
          </p:nvSpPr>
          <p:spPr>
            <a:xfrm>
              <a:off x="7172325" y="1050925"/>
              <a:ext cx="73025" cy="79375"/>
            </a:xfrm>
            <a:custGeom>
              <a:avLst/>
              <a:gdLst/>
              <a:ahLst/>
              <a:cxnLst/>
              <a:rect l="l" t="t" r="r" b="b"/>
              <a:pathLst>
                <a:path w="46" h="50" extrusionOk="0">
                  <a:moveTo>
                    <a:pt x="23" y="0"/>
                  </a:moveTo>
                  <a:lnTo>
                    <a:pt x="31" y="4"/>
                  </a:lnTo>
                  <a:lnTo>
                    <a:pt x="38" y="8"/>
                  </a:lnTo>
                  <a:lnTo>
                    <a:pt x="42" y="15"/>
                  </a:lnTo>
                  <a:lnTo>
                    <a:pt x="46" y="23"/>
                  </a:lnTo>
                  <a:lnTo>
                    <a:pt x="46" y="31"/>
                  </a:lnTo>
                  <a:lnTo>
                    <a:pt x="42" y="38"/>
                  </a:lnTo>
                  <a:lnTo>
                    <a:pt x="38" y="42"/>
                  </a:lnTo>
                  <a:lnTo>
                    <a:pt x="35" y="50"/>
                  </a:lnTo>
                  <a:lnTo>
                    <a:pt x="27" y="50"/>
                  </a:lnTo>
                  <a:lnTo>
                    <a:pt x="23" y="50"/>
                  </a:lnTo>
                  <a:lnTo>
                    <a:pt x="12" y="50"/>
                  </a:lnTo>
                  <a:lnTo>
                    <a:pt x="4" y="42"/>
                  </a:lnTo>
                  <a:lnTo>
                    <a:pt x="0" y="34"/>
                  </a:lnTo>
                  <a:lnTo>
                    <a:pt x="0" y="27"/>
                  </a:lnTo>
                  <a:lnTo>
                    <a:pt x="0" y="19"/>
                  </a:lnTo>
                  <a:lnTo>
                    <a:pt x="0" y="11"/>
                  </a:lnTo>
                  <a:lnTo>
                    <a:pt x="4" y="8"/>
                  </a:lnTo>
                  <a:lnTo>
                    <a:pt x="12" y="4"/>
                  </a:lnTo>
                  <a:lnTo>
                    <a:pt x="15" y="0"/>
                  </a:lnTo>
                  <a:lnTo>
                    <a:pt x="23" y="0"/>
                  </a:lnTo>
                  <a:close/>
                  <a:moveTo>
                    <a:pt x="19" y="4"/>
                  </a:moveTo>
                  <a:lnTo>
                    <a:pt x="15" y="4"/>
                  </a:lnTo>
                  <a:lnTo>
                    <a:pt x="12" y="8"/>
                  </a:lnTo>
                  <a:lnTo>
                    <a:pt x="8" y="11"/>
                  </a:lnTo>
                  <a:lnTo>
                    <a:pt x="8" y="15"/>
                  </a:lnTo>
                  <a:lnTo>
                    <a:pt x="8" y="23"/>
                  </a:lnTo>
                  <a:lnTo>
                    <a:pt x="8" y="31"/>
                  </a:lnTo>
                  <a:lnTo>
                    <a:pt x="12" y="42"/>
                  </a:lnTo>
                  <a:lnTo>
                    <a:pt x="15" y="46"/>
                  </a:lnTo>
                  <a:lnTo>
                    <a:pt x="23" y="50"/>
                  </a:lnTo>
                  <a:lnTo>
                    <a:pt x="27" y="46"/>
                  </a:lnTo>
                  <a:lnTo>
                    <a:pt x="35" y="42"/>
                  </a:lnTo>
                  <a:lnTo>
                    <a:pt x="35" y="38"/>
                  </a:lnTo>
                  <a:lnTo>
                    <a:pt x="35" y="31"/>
                  </a:lnTo>
                  <a:lnTo>
                    <a:pt x="35" y="19"/>
                  </a:lnTo>
                  <a:lnTo>
                    <a:pt x="31" y="8"/>
                  </a:lnTo>
                  <a:lnTo>
                    <a:pt x="27" y="4"/>
                  </a:lnTo>
                  <a:lnTo>
                    <a:pt x="19" y="4"/>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1" name="Google Shape;471;p25"/>
            <p:cNvSpPr/>
            <p:nvPr/>
          </p:nvSpPr>
          <p:spPr>
            <a:xfrm>
              <a:off x="7251700" y="1050925"/>
              <a:ext cx="60325" cy="79375"/>
            </a:xfrm>
            <a:custGeom>
              <a:avLst/>
              <a:gdLst/>
              <a:ahLst/>
              <a:cxnLst/>
              <a:rect l="l" t="t" r="r" b="b"/>
              <a:pathLst>
                <a:path w="38" h="50" extrusionOk="0">
                  <a:moveTo>
                    <a:pt x="19" y="0"/>
                  </a:moveTo>
                  <a:lnTo>
                    <a:pt x="19" y="11"/>
                  </a:lnTo>
                  <a:lnTo>
                    <a:pt x="23" y="4"/>
                  </a:lnTo>
                  <a:lnTo>
                    <a:pt x="31" y="0"/>
                  </a:lnTo>
                  <a:lnTo>
                    <a:pt x="34" y="0"/>
                  </a:lnTo>
                  <a:lnTo>
                    <a:pt x="34" y="4"/>
                  </a:lnTo>
                  <a:lnTo>
                    <a:pt x="38" y="4"/>
                  </a:lnTo>
                  <a:lnTo>
                    <a:pt x="38" y="8"/>
                  </a:lnTo>
                  <a:lnTo>
                    <a:pt x="34" y="11"/>
                  </a:lnTo>
                  <a:lnTo>
                    <a:pt x="31" y="11"/>
                  </a:lnTo>
                  <a:lnTo>
                    <a:pt x="27" y="11"/>
                  </a:lnTo>
                  <a:lnTo>
                    <a:pt x="27" y="8"/>
                  </a:lnTo>
                  <a:lnTo>
                    <a:pt x="23" y="8"/>
                  </a:lnTo>
                  <a:lnTo>
                    <a:pt x="19" y="11"/>
                  </a:lnTo>
                  <a:lnTo>
                    <a:pt x="19" y="15"/>
                  </a:lnTo>
                  <a:lnTo>
                    <a:pt x="19" y="38"/>
                  </a:lnTo>
                  <a:lnTo>
                    <a:pt x="19" y="42"/>
                  </a:lnTo>
                  <a:lnTo>
                    <a:pt x="19" y="46"/>
                  </a:lnTo>
                  <a:lnTo>
                    <a:pt x="23" y="50"/>
                  </a:lnTo>
                  <a:lnTo>
                    <a:pt x="27" y="50"/>
                  </a:lnTo>
                  <a:lnTo>
                    <a:pt x="0" y="50"/>
                  </a:lnTo>
                  <a:lnTo>
                    <a:pt x="4" y="50"/>
                  </a:lnTo>
                  <a:lnTo>
                    <a:pt x="8" y="50"/>
                  </a:lnTo>
                  <a:lnTo>
                    <a:pt x="8" y="46"/>
                  </a:lnTo>
                  <a:lnTo>
                    <a:pt x="8" y="42"/>
                  </a:lnTo>
                  <a:lnTo>
                    <a:pt x="8" y="38"/>
                  </a:lnTo>
                  <a:lnTo>
                    <a:pt x="8" y="19"/>
                  </a:lnTo>
                  <a:lnTo>
                    <a:pt x="8" y="11"/>
                  </a:lnTo>
                  <a:lnTo>
                    <a:pt x="8" y="8"/>
                  </a:lnTo>
                  <a:lnTo>
                    <a:pt x="4" y="8"/>
                  </a:lnTo>
                  <a:lnTo>
                    <a:pt x="0" y="8"/>
                  </a:lnTo>
                  <a:lnTo>
                    <a:pt x="0" y="4"/>
                  </a:lnTo>
                  <a:lnTo>
                    <a:pt x="15" y="0"/>
                  </a:lnTo>
                  <a:lnTo>
                    <a:pt x="1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72" name="Google Shape;187;p24">
            <a:extLst>
              <a:ext uri="{FF2B5EF4-FFF2-40B4-BE49-F238E27FC236}">
                <a16:creationId xmlns:a16="http://schemas.microsoft.com/office/drawing/2014/main" xmlns="" id="{08723CC1-37E7-4C29-B8C1-43052819E6C3}"/>
              </a:ext>
            </a:extLst>
          </p:cNvPr>
          <p:cNvSpPr txBox="1">
            <a:spLocks noGrp="1"/>
          </p:cNvSpPr>
          <p:nvPr>
            <p:ph type="title"/>
          </p:nvPr>
        </p:nvSpPr>
        <p:spPr>
          <a:xfrm>
            <a:off x="178362" y="136071"/>
            <a:ext cx="8229600" cy="6811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dirty="0">
                <a:solidFill>
                  <a:srgbClr val="A50021"/>
                </a:solidFill>
                <a:latin typeface="Arial"/>
                <a:ea typeface="Arial"/>
                <a:cs typeface="Arial"/>
                <a:sym typeface="Arial"/>
              </a:rPr>
              <a:t>Feature Selection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C89839-3BF9-454A-A079-B22DE753C0EF}"/>
              </a:ext>
            </a:extLst>
          </p:cNvPr>
          <p:cNvSpPr>
            <a:spLocks noGrp="1"/>
          </p:cNvSpPr>
          <p:nvPr>
            <p:ph type="title"/>
          </p:nvPr>
        </p:nvSpPr>
        <p:spPr>
          <a:xfrm>
            <a:off x="457200" y="-166805"/>
            <a:ext cx="8229600" cy="1143000"/>
          </a:xfrm>
        </p:spPr>
        <p:txBody>
          <a:bodyPr/>
          <a:lstStyle/>
          <a:p>
            <a:r>
              <a:rPr lang="en-US" dirty="0"/>
              <a:t>Summary of differences</a:t>
            </a:r>
          </a:p>
        </p:txBody>
      </p:sp>
      <p:sp>
        <p:nvSpPr>
          <p:cNvPr id="3" name="Text Placeholder 2">
            <a:extLst>
              <a:ext uri="{FF2B5EF4-FFF2-40B4-BE49-F238E27FC236}">
                <a16:creationId xmlns:a16="http://schemas.microsoft.com/office/drawing/2014/main" xmlns="" id="{AE984B10-783A-4BDA-B8FB-44A6A01B2058}"/>
              </a:ext>
            </a:extLst>
          </p:cNvPr>
          <p:cNvSpPr>
            <a:spLocks noGrp="1"/>
          </p:cNvSpPr>
          <p:nvPr>
            <p:ph type="body" idx="1"/>
          </p:nvPr>
        </p:nvSpPr>
        <p:spPr>
          <a:xfrm>
            <a:off x="457200" y="575433"/>
            <a:ext cx="8229600" cy="5730768"/>
          </a:xfrm>
        </p:spPr>
        <p:txBody>
          <a:bodyPr/>
          <a:lstStyle/>
          <a:p>
            <a:pPr marL="114300" indent="0">
              <a:buNone/>
            </a:pPr>
            <a:r>
              <a:rPr lang="en-US" sz="2000" dirty="0"/>
              <a:t>The main differences between the filter and wrapper methods for feature selection are:</a:t>
            </a:r>
          </a:p>
          <a:p>
            <a:r>
              <a:rPr lang="en-US" sz="2000" dirty="0"/>
              <a:t>Filter methods measure the relevance of features by their correlation with dependent variable while wrapper methods measure the usefulness of a subset of feature by actually training a model on it.</a:t>
            </a:r>
          </a:p>
          <a:p>
            <a:r>
              <a:rPr lang="en-US" sz="2000" dirty="0"/>
              <a:t>Filter methods are much faster compared to wrapper methods as they do not involve training the models. On the other hand, wrapper methods are computationally very expensive as well.</a:t>
            </a:r>
          </a:p>
          <a:p>
            <a:r>
              <a:rPr lang="en-US" sz="2000" dirty="0"/>
              <a:t>Filter methods use statistical methods for evaluation of a subset of features while wrapper methods use cross validation.</a:t>
            </a:r>
          </a:p>
          <a:p>
            <a:r>
              <a:rPr lang="en-US" sz="2000" dirty="0"/>
              <a:t>Filter methods might fail to find the best subset of features in many occasions but wrapper methods can always provide the best subset of features.</a:t>
            </a:r>
          </a:p>
          <a:p>
            <a:r>
              <a:rPr lang="en-US" sz="2000" dirty="0"/>
              <a:t>Using the subset of features from the wrapper methods make the model more prone to overfitting as compared to using subset of features from the filter methods.</a:t>
            </a:r>
          </a:p>
          <a:p>
            <a:pPr marL="114300" indent="0">
              <a:buNone/>
            </a:pPr>
            <a:endParaRPr lang="en-US" sz="2000" dirty="0"/>
          </a:p>
        </p:txBody>
      </p:sp>
      <p:sp>
        <p:nvSpPr>
          <p:cNvPr id="4" name="Slide Number Placeholder 3">
            <a:extLst>
              <a:ext uri="{FF2B5EF4-FFF2-40B4-BE49-F238E27FC236}">
                <a16:creationId xmlns:a16="http://schemas.microsoft.com/office/drawing/2014/main" xmlns="" id="{30AAEBA7-AC71-4608-9558-8AA34C2DE2AC}"/>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pPr marL="0" lvl="0" indent="0" algn="r" rtl="0">
                <a:spcBef>
                  <a:spcPts val="0"/>
                </a:spcBef>
                <a:spcAft>
                  <a:spcPts val="0"/>
                </a:spcAft>
                <a:buNone/>
              </a:pPr>
              <a:t>11</a:t>
            </a:fld>
            <a:endParaRPr/>
          </a:p>
        </p:txBody>
      </p:sp>
      <p:sp>
        <p:nvSpPr>
          <p:cNvPr id="9" name="TextBox 8">
            <a:extLst>
              <a:ext uri="{FF2B5EF4-FFF2-40B4-BE49-F238E27FC236}">
                <a16:creationId xmlns:a16="http://schemas.microsoft.com/office/drawing/2014/main" xmlns="" id="{17D0F780-68C7-43CC-A158-16D2E301B372}"/>
              </a:ext>
            </a:extLst>
          </p:cNvPr>
          <p:cNvSpPr txBox="1"/>
          <p:nvPr/>
        </p:nvSpPr>
        <p:spPr>
          <a:xfrm>
            <a:off x="0" y="6290444"/>
            <a:ext cx="8844455" cy="523220"/>
          </a:xfrm>
          <a:prstGeom prst="rect">
            <a:avLst/>
          </a:prstGeom>
          <a:noFill/>
        </p:spPr>
        <p:txBody>
          <a:bodyPr wrap="square" rtlCol="0">
            <a:spAutoFit/>
          </a:bodyPr>
          <a:lstStyle/>
          <a:p>
            <a:r>
              <a:rPr lang="en-US" dirty="0"/>
              <a:t>From: </a:t>
            </a:r>
            <a:r>
              <a:rPr lang="en-US" dirty="0">
                <a:hlinkClick r:id="rId2"/>
              </a:rPr>
              <a:t>https://www.analyticsvidhya.com/blog/2016/12/introduction-to-feature-selection-methods-with-an-example-or-how-to-select-the-right-variables/</a:t>
            </a:r>
            <a:endParaRPr lang="en-US" dirty="0"/>
          </a:p>
        </p:txBody>
      </p:sp>
      <p:sp>
        <p:nvSpPr>
          <p:cNvPr id="10" name="Google Shape;164;p21">
            <a:extLst>
              <a:ext uri="{FF2B5EF4-FFF2-40B4-BE49-F238E27FC236}">
                <a16:creationId xmlns:a16="http://schemas.microsoft.com/office/drawing/2014/main" xmlns="" id="{6148CC7F-6082-47E5-AF0B-BCD74B6C49E1}"/>
              </a:ext>
            </a:extLst>
          </p:cNvPr>
          <p:cNvSpPr txBox="1"/>
          <p:nvPr/>
        </p:nvSpPr>
        <p:spPr>
          <a:xfrm>
            <a:off x="141499" y="222424"/>
            <a:ext cx="586025" cy="5270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AT</a:t>
            </a:r>
            <a:endParaRPr dirty="0"/>
          </a:p>
        </p:txBody>
      </p:sp>
    </p:spTree>
    <p:extLst>
      <p:ext uri="{BB962C8B-B14F-4D97-AF65-F5344CB8AC3E}">
        <p14:creationId xmlns:p14="http://schemas.microsoft.com/office/powerpoint/2010/main" xmlns="" val="68568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6"/>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477" name="Google Shape;477;p26"/>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12</a:t>
            </a:fld>
            <a:endParaRPr/>
          </a:p>
        </p:txBody>
      </p:sp>
      <p:sp>
        <p:nvSpPr>
          <p:cNvPr id="478" name="Google Shape;478;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479" name="Google Shape;479;p2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609600" lvl="0" indent="-609600" algn="l" rtl="0">
              <a:lnSpc>
                <a:spcPct val="80000"/>
              </a:lnSpc>
              <a:spcBef>
                <a:spcPts val="0"/>
              </a:spcBef>
              <a:spcAft>
                <a:spcPts val="0"/>
              </a:spcAft>
              <a:buClr>
                <a:schemeClr val="dk1"/>
              </a:buClr>
              <a:buSzPts val="2000"/>
              <a:buFont typeface="Arial"/>
              <a:buNone/>
            </a:pPr>
            <a:r>
              <a:rPr lang="en-US" sz="2000" b="1" i="0" u="none" dirty="0">
                <a:solidFill>
                  <a:schemeClr val="dk1"/>
                </a:solidFill>
                <a:latin typeface="Arial"/>
                <a:ea typeface="Arial"/>
                <a:cs typeface="Arial"/>
                <a:sym typeface="Arial"/>
              </a:rPr>
              <a:t>Procedure for optimal FS:</a:t>
            </a:r>
            <a:endParaRPr dirty="0"/>
          </a:p>
          <a:p>
            <a:pPr marL="609600" lvl="0" indent="-609600" algn="l" rtl="0">
              <a:lnSpc>
                <a:spcPct val="80000"/>
              </a:lnSpc>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609600" lvl="0" indent="-609600" algn="l" rtl="0">
              <a:lnSpc>
                <a:spcPct val="80000"/>
              </a:lnSpc>
              <a:spcBef>
                <a:spcPts val="480"/>
              </a:spcBef>
              <a:spcAft>
                <a:spcPts val="0"/>
              </a:spcAft>
              <a:buClr>
                <a:srgbClr val="0000CC"/>
              </a:buClr>
              <a:buSzPts val="2400"/>
              <a:buFont typeface="Arial"/>
              <a:buChar char="-"/>
            </a:pPr>
            <a:r>
              <a:rPr lang="en-US" sz="2400" b="1" i="0" u="none" dirty="0">
                <a:solidFill>
                  <a:srgbClr val="0000CC"/>
                </a:solidFill>
                <a:latin typeface="Arial"/>
                <a:ea typeface="Arial"/>
                <a:cs typeface="Arial"/>
                <a:sym typeface="Arial"/>
              </a:rPr>
              <a:t>Search procedure</a:t>
            </a:r>
            <a:r>
              <a:rPr lang="en-US" sz="2400" b="1" i="0" u="none" dirty="0">
                <a:solidFill>
                  <a:schemeClr val="dk1"/>
                </a:solidFill>
                <a:latin typeface="Arial"/>
                <a:ea typeface="Arial"/>
                <a:cs typeface="Arial"/>
                <a:sym typeface="Arial"/>
              </a:rPr>
              <a:t>, used to search through candidate subsets of features </a:t>
            </a:r>
            <a:endParaRPr dirty="0"/>
          </a:p>
          <a:p>
            <a:pPr marL="609600" lvl="0" indent="-609600" algn="l" rtl="0">
              <a:lnSpc>
                <a:spcPct val="8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	</a:t>
            </a:r>
            <a:endParaRPr dirty="0"/>
          </a:p>
          <a:p>
            <a:pPr marL="609600" lvl="0" indent="-609600" algn="l" rtl="0">
              <a:lnSpc>
                <a:spcPct val="80000"/>
              </a:lnSpc>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609600" lvl="0" indent="-609600" algn="l" rtl="0">
              <a:lnSpc>
                <a:spcPct val="80000"/>
              </a:lnSpc>
              <a:spcBef>
                <a:spcPts val="480"/>
              </a:spcBef>
              <a:spcAft>
                <a:spcPts val="0"/>
              </a:spcAft>
              <a:buClr>
                <a:schemeClr val="dk1"/>
              </a:buClr>
              <a:buSzPts val="2000"/>
              <a:buFont typeface="Arial"/>
              <a:buNone/>
            </a:pPr>
            <a:r>
              <a:rPr lang="en-US" sz="2000" b="1" i="0" u="none" dirty="0">
                <a:solidFill>
                  <a:schemeClr val="dk1"/>
                </a:solidFill>
                <a:latin typeface="Arial"/>
                <a:ea typeface="Arial"/>
                <a:cs typeface="Arial"/>
                <a:sym typeface="Arial"/>
              </a:rPr>
              <a:t>- 	</a:t>
            </a:r>
            <a:r>
              <a:rPr lang="en-US" sz="2400" b="1" i="0" u="none" dirty="0">
                <a:solidFill>
                  <a:srgbClr val="0000CC"/>
                </a:solidFill>
                <a:latin typeface="Arial"/>
                <a:ea typeface="Arial"/>
                <a:cs typeface="Arial"/>
                <a:sym typeface="Arial"/>
              </a:rPr>
              <a:t>FS criterion</a:t>
            </a:r>
            <a:r>
              <a:rPr lang="en-US" sz="2400" b="1" i="0" u="none" dirty="0">
                <a:solidFill>
                  <a:schemeClr val="dk1"/>
                </a:solidFill>
                <a:latin typeface="Arial"/>
                <a:ea typeface="Arial"/>
                <a:cs typeface="Arial"/>
                <a:sym typeface="Arial"/>
              </a:rPr>
              <a:t>, </a:t>
            </a:r>
            <a:r>
              <a:rPr lang="en-US" sz="2400" b="1" i="0" u="none" dirty="0" err="1">
                <a:solidFill>
                  <a:srgbClr val="0000CC"/>
                </a:solidFill>
                <a:latin typeface="Arial"/>
                <a:ea typeface="Arial"/>
                <a:cs typeface="Arial"/>
                <a:sym typeface="Arial"/>
              </a:rPr>
              <a:t>J</a:t>
            </a:r>
            <a:r>
              <a:rPr lang="en-US" sz="2400" b="1" i="0" u="none" baseline="-25000" dirty="0" err="1">
                <a:solidFill>
                  <a:srgbClr val="0000CC"/>
                </a:solidFill>
                <a:latin typeface="Arial"/>
                <a:ea typeface="Arial"/>
                <a:cs typeface="Arial"/>
                <a:sym typeface="Arial"/>
              </a:rPr>
              <a:t>feature</a:t>
            </a:r>
            <a:r>
              <a:rPr lang="en-US" sz="2400" b="1" i="0" u="none" dirty="0">
                <a:solidFill>
                  <a:srgbClr val="0000CC"/>
                </a:solidFill>
                <a:latin typeface="Arial"/>
                <a:ea typeface="Arial"/>
                <a:cs typeface="Arial"/>
                <a:sym typeface="Arial"/>
              </a:rPr>
              <a:t>, </a:t>
            </a:r>
            <a:r>
              <a:rPr lang="en-US" sz="2400" b="1" i="0" u="none" dirty="0">
                <a:solidFill>
                  <a:schemeClr val="dk1"/>
                </a:solidFill>
                <a:latin typeface="Arial"/>
                <a:ea typeface="Arial"/>
                <a:cs typeface="Arial"/>
                <a:sym typeface="Arial"/>
              </a:rPr>
              <a:t>used to judge if one subset of features is better than another</a:t>
            </a:r>
            <a:endParaRPr dirty="0"/>
          </a:p>
          <a:p>
            <a:pPr marL="609600" lvl="0" indent="-609600" algn="l" rtl="0">
              <a:lnSpc>
                <a:spcPct val="80000"/>
              </a:lnSpc>
              <a:spcBef>
                <a:spcPts val="480"/>
              </a:spcBef>
              <a:spcAft>
                <a:spcPts val="0"/>
              </a:spcAft>
              <a:buClr>
                <a:schemeClr val="dk1"/>
              </a:buClr>
              <a:buSzPts val="2400"/>
              <a:buFont typeface="Arial"/>
              <a:buNone/>
            </a:pPr>
            <a:endParaRPr sz="2400" b="1" i="0" u="none" dirty="0">
              <a:solidFill>
                <a:schemeClr val="dk1"/>
              </a:solidFill>
              <a:latin typeface="Arial"/>
              <a:ea typeface="Arial"/>
              <a:cs typeface="Arial"/>
              <a:sym typeface="Arial"/>
            </a:endParaRPr>
          </a:p>
          <a:p>
            <a:pPr marL="609600" lvl="0" indent="-609600" algn="l" rtl="0">
              <a:lnSpc>
                <a:spcPct val="80000"/>
              </a:lnSpc>
              <a:spcBef>
                <a:spcPts val="400"/>
              </a:spcBef>
              <a:spcAft>
                <a:spcPts val="0"/>
              </a:spcAft>
              <a:buClr>
                <a:schemeClr val="dk1"/>
              </a:buClr>
              <a:buSzPts val="2000"/>
              <a:buFont typeface="Arial"/>
              <a:buNone/>
            </a:pPr>
            <a:r>
              <a:rPr lang="en-US" sz="2000" b="1" i="0" u="none" dirty="0">
                <a:solidFill>
                  <a:schemeClr val="dk1"/>
                </a:solidFill>
                <a:latin typeface="Arial"/>
                <a:ea typeface="Arial"/>
                <a:cs typeface="Arial"/>
                <a:sym typeface="Arial"/>
              </a:rPr>
              <a:t>Since feature selection methods are computationally intensive   heuristic search methods are used;  as a result only sub-optimal solutions can be obtained.</a:t>
            </a:r>
            <a:endParaRPr dirty="0"/>
          </a:p>
          <a:p>
            <a:pPr marL="342900" lvl="0" indent="-215900" algn="l" rtl="0">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7"/>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485" name="Google Shape;485;p27"/>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13</a:t>
            </a:fld>
            <a:endParaRPr/>
          </a:p>
        </p:txBody>
      </p:sp>
      <p:sp>
        <p:nvSpPr>
          <p:cNvPr id="486" name="Google Shape;486;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487" name="Google Shape;487;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CC"/>
              </a:buClr>
              <a:buSzPts val="2000"/>
              <a:buFont typeface="Arial"/>
              <a:buNone/>
            </a:pPr>
            <a:r>
              <a:rPr lang="en-US" sz="2000" b="1" i="0" u="none">
                <a:solidFill>
                  <a:srgbClr val="0000CC"/>
                </a:solidFill>
                <a:latin typeface="Arial"/>
                <a:ea typeface="Arial"/>
                <a:cs typeface="Arial"/>
                <a:sym typeface="Arial"/>
              </a:rPr>
              <a:t>FS criteria</a:t>
            </a:r>
            <a:endParaRPr/>
          </a:p>
          <a:p>
            <a:pPr marL="342900" lvl="0" indent="-342900" algn="l" rtl="0">
              <a:lnSpc>
                <a:spcPct val="10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Used criteria are based on maximization approach: a better subset of features always gives a bigger value of a criterion and the </a:t>
            </a:r>
            <a:r>
              <a:rPr lang="en-US" sz="2000" b="1" i="0" u="none">
                <a:solidFill>
                  <a:srgbClr val="0000CC"/>
                </a:solidFill>
                <a:latin typeface="Arial"/>
                <a:ea typeface="Arial"/>
                <a:cs typeface="Arial"/>
                <a:sym typeface="Arial"/>
              </a:rPr>
              <a:t>optimal feature subset gives the maximum value of the criterion.</a:t>
            </a:r>
            <a:endParaRPr/>
          </a:p>
          <a:p>
            <a:pPr marL="342900" lvl="0" indent="-342900" algn="l" rtl="0">
              <a:lnSpc>
                <a:spcPct val="100000"/>
              </a:lnSpc>
              <a:spcBef>
                <a:spcPts val="400"/>
              </a:spcBef>
              <a:spcAft>
                <a:spcPts val="0"/>
              </a:spcAft>
              <a:buClr>
                <a:schemeClr val="dk1"/>
              </a:buClr>
              <a:buSzPts val="2000"/>
              <a:buFont typeface="Arial"/>
              <a:buNone/>
            </a:pPr>
            <a:endParaRPr sz="2000" b="1" i="0" u="none">
              <a:solidFill>
                <a:srgbClr val="0000CC"/>
              </a:solidFill>
              <a:latin typeface="Arial"/>
              <a:ea typeface="Arial"/>
              <a:cs typeface="Arial"/>
              <a:sym typeface="Arial"/>
            </a:endParaRPr>
          </a:p>
          <a:p>
            <a:pPr marL="342900" lvl="0" indent="-342900" algn="l" rtl="0">
              <a:lnSpc>
                <a:spcPct val="10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In practice:</a:t>
            </a:r>
            <a:endParaRPr/>
          </a:p>
          <a:p>
            <a:pPr marL="342900" lvl="0" indent="-342900" algn="l" rtl="0">
              <a:lnSpc>
                <a:spcPct val="10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For the limited data and FS criterion based on a classifier performance:  </a:t>
            </a:r>
            <a:r>
              <a:rPr lang="en-US" sz="2000" b="1" i="0" u="none">
                <a:solidFill>
                  <a:srgbClr val="0000CC"/>
                </a:solidFill>
                <a:latin typeface="Arial"/>
                <a:ea typeface="Arial"/>
                <a:cs typeface="Arial"/>
                <a:sym typeface="Arial"/>
              </a:rPr>
              <a:t>removing feature(s) may improve algorithm’s performance up to a point but then starts to degrade – it is known as peaking phenomenon.</a:t>
            </a:r>
            <a:endParaRPr/>
          </a:p>
          <a:p>
            <a:pPr marL="342900" lvl="0" indent="-342900" algn="l" rtl="0">
              <a:lnSpc>
                <a:spcPct val="10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342900" lvl="0" indent="-215900" algn="l" rtl="0">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28"/>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a:t>Feature Selection</a:t>
            </a:r>
            <a:br>
              <a:rPr lang="en-US" sz="3600"/>
            </a:br>
            <a:r>
              <a:rPr lang="en-US" sz="3600"/>
              <a:t>Peaking Phenomenon</a:t>
            </a:r>
            <a:endParaRPr sz="3600"/>
          </a:p>
        </p:txBody>
      </p:sp>
      <p:sp>
        <p:nvSpPr>
          <p:cNvPr id="494" name="Google Shape;494;p28"/>
          <p:cNvSpPr txBox="1">
            <a:spLocks noGrp="1"/>
          </p:cNvSpPr>
          <p:nvPr>
            <p:ph type="body" idx="1"/>
          </p:nvPr>
        </p:nvSpPr>
        <p:spPr>
          <a:xfrm>
            <a:off x="457200" y="1600200"/>
            <a:ext cx="8229600" cy="5257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To learn more about the peaking Phenomenon, look to: </a:t>
            </a:r>
            <a:endParaRPr dirty="0"/>
          </a:p>
          <a:p>
            <a:pPr marL="0" lvl="0" indent="0" algn="l" rtl="0">
              <a:spcBef>
                <a:spcPts val="360"/>
              </a:spcBef>
              <a:spcAft>
                <a:spcPts val="0"/>
              </a:spcAft>
              <a:buNone/>
            </a:pPr>
            <a:r>
              <a:rPr lang="en-US" dirty="0"/>
              <a:t>Trunk’s example -1979</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sz="1200" dirty="0"/>
              <a:t/>
            </a:r>
            <a:br>
              <a:rPr lang="en-US" sz="1200" dirty="0"/>
            </a:br>
            <a:r>
              <a:rPr lang="en-US" sz="1200" dirty="0"/>
              <a:t/>
            </a:r>
            <a:br>
              <a:rPr lang="en-US" sz="1200" dirty="0"/>
            </a:br>
            <a:r>
              <a:rPr lang="en-US" sz="1200" dirty="0"/>
              <a:t/>
            </a:r>
            <a:br>
              <a:rPr lang="en-US" sz="1200" dirty="0"/>
            </a:br>
            <a:r>
              <a:rPr lang="en-US" sz="1200" dirty="0"/>
              <a:t>Trunk’s example of the peaking phenomenon</a:t>
            </a:r>
            <a:endParaRPr sz="1200" dirty="0"/>
          </a:p>
          <a:p>
            <a:pPr marL="0" lvl="0" indent="0" algn="l" rtl="0">
              <a:spcBef>
                <a:spcPts val="360"/>
              </a:spcBef>
              <a:spcAft>
                <a:spcPts val="0"/>
              </a:spcAft>
              <a:buNone/>
            </a:pPr>
            <a:r>
              <a:rPr lang="en-US" sz="1200" dirty="0"/>
              <a:t>http://37steps.com/2448/trunks-example/</a:t>
            </a:r>
            <a:endParaRPr sz="1200" dirty="0"/>
          </a:p>
        </p:txBody>
      </p:sp>
      <p:sp>
        <p:nvSpPr>
          <p:cNvPr id="495" name="Google Shape;495;p28"/>
          <p:cNvSpPr txBox="1">
            <a:spLocks noGrp="1"/>
          </p:cNvSpPr>
          <p:nvPr>
            <p:ph type="sldNum" idx="12"/>
          </p:nvPr>
        </p:nvSpPr>
        <p:spPr>
          <a:xfrm>
            <a:off x="6172200" y="6248400"/>
            <a:ext cx="2514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400"/>
              <a:buFont typeface="Arial"/>
              <a:buNone/>
            </a:pPr>
            <a:r>
              <a:rPr lang="en-US"/>
              <a:t>	</a:t>
            </a:r>
            <a:fld id="{00000000-1234-1234-1234-123412341234}" type="slidenum">
              <a:rPr lang="en-US"/>
              <a:pPr marL="0" lvl="0" indent="0" algn="r" rtl="0">
                <a:spcBef>
                  <a:spcPts val="0"/>
                </a:spcBef>
                <a:spcAft>
                  <a:spcPts val="0"/>
                </a:spcAft>
                <a:buClr>
                  <a:schemeClr val="dk1"/>
                </a:buClr>
                <a:buSzPts val="1400"/>
                <a:buFont typeface="Arial"/>
                <a:buNone/>
              </a:pPr>
              <a:t>14</a:t>
            </a:fld>
            <a:endParaRPr/>
          </a:p>
        </p:txBody>
      </p:sp>
      <p:pic>
        <p:nvPicPr>
          <p:cNvPr id="496" name="Google Shape;496;p28"/>
          <p:cNvPicPr preferRelativeResize="0"/>
          <p:nvPr/>
        </p:nvPicPr>
        <p:blipFill>
          <a:blip r:embed="rId3">
            <a:alphaModFix/>
          </a:blip>
          <a:stretch>
            <a:fillRect/>
          </a:stretch>
        </p:blipFill>
        <p:spPr>
          <a:xfrm>
            <a:off x="4239225" y="3199275"/>
            <a:ext cx="4885726" cy="3658725"/>
          </a:xfrm>
          <a:prstGeom prst="rect">
            <a:avLst/>
          </a:prstGeom>
          <a:noFill/>
          <a:ln>
            <a:noFill/>
          </a:ln>
        </p:spPr>
      </p:pic>
      <p:sp>
        <p:nvSpPr>
          <p:cNvPr id="7" name="Google Shape;164;p21">
            <a:extLst>
              <a:ext uri="{FF2B5EF4-FFF2-40B4-BE49-F238E27FC236}">
                <a16:creationId xmlns:a16="http://schemas.microsoft.com/office/drawing/2014/main" xmlns="" id="{0CAFDE00-3C67-428B-A02B-BCAB8A5CD4D7}"/>
              </a:ext>
            </a:extLst>
          </p:cNvPr>
          <p:cNvSpPr txBox="1"/>
          <p:nvPr/>
        </p:nvSpPr>
        <p:spPr>
          <a:xfrm>
            <a:off x="141499" y="222424"/>
            <a:ext cx="586025" cy="5270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AT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9"/>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503" name="Google Shape;503;p29"/>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15</a:t>
            </a:fld>
            <a:endParaRPr/>
          </a:p>
        </p:txBody>
      </p:sp>
      <p:sp>
        <p:nvSpPr>
          <p:cNvPr id="504" name="Google Shape;504;p29"/>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505" name="Google Shape;505;p29"/>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dk2"/>
              </a:buClr>
              <a:buSzPts val="2800"/>
              <a:buFont typeface="Arial"/>
              <a:buNone/>
            </a:pPr>
            <a:r>
              <a:rPr lang="en-US" sz="2800" b="1" i="0" u="none">
                <a:solidFill>
                  <a:schemeClr val="dk2"/>
                </a:solidFill>
                <a:latin typeface="Arial"/>
                <a:ea typeface="Arial"/>
                <a:cs typeface="Arial"/>
                <a:sym typeface="Arial"/>
              </a:rPr>
              <a:t>Paradigms of optimal FS: </a:t>
            </a:r>
            <a:r>
              <a:rPr lang="en-US" sz="2800" b="1" i="0" u="none">
                <a:solidFill>
                  <a:srgbClr val="0000CC"/>
                </a:solidFill>
                <a:latin typeface="Arial"/>
                <a:ea typeface="Arial"/>
                <a:cs typeface="Arial"/>
                <a:sym typeface="Arial"/>
              </a:rPr>
              <a:t>minimal representations</a:t>
            </a:r>
            <a:endParaRPr/>
          </a:p>
          <a:p>
            <a:pPr marL="609600" lvl="0" indent="-609600" algn="l" rtl="0">
              <a:lnSpc>
                <a:spcPct val="100000"/>
              </a:lnSpc>
              <a:spcBef>
                <a:spcPts val="560"/>
              </a:spcBef>
              <a:spcAft>
                <a:spcPts val="0"/>
              </a:spcAft>
              <a:buClr>
                <a:schemeClr val="dk1"/>
              </a:buClr>
              <a:buSzPts val="2800"/>
              <a:buFont typeface="Arial"/>
              <a:buNone/>
            </a:pPr>
            <a:endParaRPr sz="2800" b="1" i="0" u="none">
              <a:solidFill>
                <a:srgbClr val="0000CC"/>
              </a:solidFill>
              <a:latin typeface="Arial"/>
              <a:ea typeface="Arial"/>
              <a:cs typeface="Arial"/>
              <a:sym typeface="Arial"/>
            </a:endParaRPr>
          </a:p>
          <a:p>
            <a:pPr marL="609600" lvl="0" indent="-609600" algn="l" rtl="0">
              <a:lnSpc>
                <a:spcPct val="100000"/>
              </a:lnSpc>
              <a:spcBef>
                <a:spcPts val="480"/>
              </a:spcBef>
              <a:spcAft>
                <a:spcPts val="0"/>
              </a:spcAft>
              <a:buClr>
                <a:schemeClr val="dk2"/>
              </a:buClr>
              <a:buSzPts val="2400"/>
              <a:buFont typeface="Arial"/>
              <a:buNone/>
            </a:pPr>
            <a:r>
              <a:rPr lang="en-US" sz="2400" b="1" i="0" u="none">
                <a:solidFill>
                  <a:schemeClr val="dk2"/>
                </a:solidFill>
                <a:latin typeface="Arial"/>
                <a:ea typeface="Arial"/>
                <a:cs typeface="Arial"/>
                <a:sym typeface="Arial"/>
              </a:rPr>
              <a:t>Occam’s Razor (stated by monk William of Ockham):</a:t>
            </a:r>
            <a:endParaRPr/>
          </a:p>
          <a:p>
            <a:pPr marL="609600" lvl="0" indent="-6096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The simplest explanation of the observed phenomena in a given domain is the most likely to be a correct one.</a:t>
            </a:r>
            <a:endParaRPr/>
          </a:p>
          <a:p>
            <a:pPr marL="609600" lvl="0" indent="-609600" algn="l" rtl="0">
              <a:lnSpc>
                <a:spcPct val="100000"/>
              </a:lnSpc>
              <a:spcBef>
                <a:spcPts val="480"/>
              </a:spcBef>
              <a:spcAft>
                <a:spcPts val="0"/>
              </a:spcAft>
              <a:buClr>
                <a:schemeClr val="dk1"/>
              </a:buClr>
              <a:buSzPts val="2400"/>
              <a:buFont typeface="Arial"/>
              <a:buNone/>
            </a:pPr>
            <a:endParaRPr sz="2400" b="1" i="0" u="none">
              <a:solidFill>
                <a:schemeClr val="dk2"/>
              </a:solidFill>
              <a:latin typeface="Arial"/>
              <a:ea typeface="Arial"/>
              <a:cs typeface="Arial"/>
              <a:sym typeface="Arial"/>
            </a:endParaRPr>
          </a:p>
          <a:p>
            <a:pPr marL="609600" lvl="0" indent="-609600" algn="l" rtl="0">
              <a:lnSpc>
                <a:spcPct val="100000"/>
              </a:lnSpc>
              <a:spcBef>
                <a:spcPts val="480"/>
              </a:spcBef>
              <a:spcAft>
                <a:spcPts val="0"/>
              </a:spcAft>
              <a:buClr>
                <a:schemeClr val="dk2"/>
              </a:buClr>
              <a:buSzPts val="2400"/>
              <a:buFont typeface="Arial"/>
              <a:buNone/>
            </a:pPr>
            <a:r>
              <a:rPr lang="en-US" sz="2400" b="1" i="0" u="none">
                <a:solidFill>
                  <a:schemeClr val="dk2"/>
                </a:solidFill>
                <a:latin typeface="Arial"/>
                <a:ea typeface="Arial"/>
                <a:cs typeface="Arial"/>
                <a:sym typeface="Arial"/>
              </a:rPr>
              <a:t>Minimal Description Length (MDL) Principle:</a:t>
            </a:r>
            <a:endParaRPr/>
          </a:p>
          <a:p>
            <a:pPr marL="609600" lvl="0" indent="-6096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Best feature selection is achieved by choosing a minimal feature subset that fully describes all classes in a given data set.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0"/>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511" name="Google Shape;511;p30"/>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16</a:t>
            </a:fld>
            <a:endParaRPr/>
          </a:p>
        </p:txBody>
      </p:sp>
      <p:sp>
        <p:nvSpPr>
          <p:cNvPr id="512" name="Google Shape;512;p30"/>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513" name="Google Shape;513;p30"/>
          <p:cNvSpPr txBox="1">
            <a:spLocks noGrp="1"/>
          </p:cNvSpPr>
          <p:nvPr>
            <p:ph type="body" idx="1"/>
          </p:nvPr>
        </p:nvSpPr>
        <p:spPr>
          <a:xfrm>
            <a:off x="152400" y="1295400"/>
            <a:ext cx="8991600" cy="5105400"/>
          </a:xfrm>
          <a:prstGeom prst="rect">
            <a:avLst/>
          </a:prstGeom>
          <a:noFill/>
          <a:ln>
            <a:noFill/>
          </a:ln>
        </p:spPr>
        <p:txBody>
          <a:bodyPr spcFirstLastPara="1" wrap="square" lIns="91425" tIns="45700" rIns="91425" bIns="45700" anchor="t" anchorCtr="0">
            <a:noAutofit/>
          </a:bodyPr>
          <a:lstStyle/>
          <a:p>
            <a:pPr marL="230186" lvl="0" indent="-230186" algn="l" rtl="0">
              <a:lnSpc>
                <a:spcPct val="100000"/>
              </a:lnSpc>
              <a:spcBef>
                <a:spcPts val="0"/>
              </a:spcBef>
              <a:spcAft>
                <a:spcPts val="0"/>
              </a:spcAft>
              <a:buClr>
                <a:schemeClr val="dk2"/>
              </a:buClr>
              <a:buSzPts val="2400"/>
              <a:buFont typeface="Arial"/>
              <a:buNone/>
            </a:pPr>
            <a:r>
              <a:rPr lang="en-US" sz="2400" b="1" i="0" u="none">
                <a:solidFill>
                  <a:schemeClr val="dk2"/>
                </a:solidFill>
                <a:latin typeface="Arial"/>
                <a:ea typeface="Arial"/>
                <a:cs typeface="Arial"/>
                <a:sym typeface="Arial"/>
              </a:rPr>
              <a:t>MDL Principle </a:t>
            </a:r>
            <a:r>
              <a:rPr lang="en-US" sz="2400" b="1" i="0" u="none">
                <a:solidFill>
                  <a:schemeClr val="dk1"/>
                </a:solidFill>
                <a:latin typeface="Arial"/>
                <a:ea typeface="Arial"/>
                <a:cs typeface="Arial"/>
                <a:sym typeface="Arial"/>
              </a:rPr>
              <a:t>can be seen as a formalization of the Occam’s razor heuristic. </a:t>
            </a:r>
            <a:endParaRPr/>
          </a:p>
          <a:p>
            <a:pPr marL="230186" lvl="0" indent="-230186"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a:t>
            </a:r>
            <a:endParaRPr/>
          </a:p>
          <a:p>
            <a:pPr marL="230186" lvl="0" indent="-230186"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In other words: </a:t>
            </a:r>
            <a:r>
              <a:rPr lang="en-US" sz="2400" b="1" i="0" u="none">
                <a:solidFill>
                  <a:srgbClr val="0000CC"/>
                </a:solidFill>
                <a:latin typeface="Arial"/>
                <a:ea typeface="Arial"/>
                <a:cs typeface="Arial"/>
                <a:sym typeface="Arial"/>
              </a:rPr>
              <a:t>if a system can be defined in terms of input and the corresponding output data, then in the worst case (longest) it can be described by supplying the entire data set. </a:t>
            </a:r>
            <a:endParaRPr/>
          </a:p>
          <a:p>
            <a:pPr marL="230186" lvl="0" indent="-230186" algn="l" rtl="0">
              <a:lnSpc>
                <a:spcPct val="10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On the other hand, if regularities can be discovered, then a much shorter description is possible and can be measured by the MDL principle. </a:t>
            </a:r>
            <a:endParaRPr/>
          </a:p>
          <a:p>
            <a:pPr marL="230186" lvl="0" indent="-230186" algn="l" rtl="0">
              <a:lnSpc>
                <a:spcPct val="10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342900" lvl="0" indent="-215900" algn="l" rtl="0">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1"/>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519" name="Google Shape;519;p31"/>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17</a:t>
            </a:fld>
            <a:endParaRPr/>
          </a:p>
        </p:txBody>
      </p:sp>
      <p:sp>
        <p:nvSpPr>
          <p:cNvPr id="520" name="Google Shape;520;p31"/>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521" name="Google Shape;521;p31"/>
          <p:cNvSpPr txBox="1">
            <a:spLocks noGrp="1"/>
          </p:cNvSpPr>
          <p:nvPr>
            <p:ph type="body" idx="1"/>
          </p:nvPr>
        </p:nvSpPr>
        <p:spPr>
          <a:xfrm>
            <a:off x="152400" y="1219200"/>
            <a:ext cx="8991600" cy="5486400"/>
          </a:xfrm>
          <a:prstGeom prst="rect">
            <a:avLst/>
          </a:prstGeom>
          <a:noFill/>
          <a:ln>
            <a:noFill/>
          </a:ln>
        </p:spPr>
        <p:txBody>
          <a:bodyPr spcFirstLastPara="1" wrap="square" lIns="91425" tIns="45700" rIns="91425" bIns="45700" anchor="t" anchorCtr="0">
            <a:noAutofit/>
          </a:bodyPr>
          <a:lstStyle/>
          <a:p>
            <a:pPr marL="230186" lvl="0" indent="-230186" algn="l" rtl="0">
              <a:lnSpc>
                <a:spcPct val="90000"/>
              </a:lnSpc>
              <a:spcBef>
                <a:spcPts val="0"/>
              </a:spcBef>
              <a:spcAft>
                <a:spcPts val="0"/>
              </a:spcAft>
              <a:buClr>
                <a:schemeClr val="dk1"/>
              </a:buClr>
              <a:buSzPts val="2400"/>
              <a:buFont typeface="Arial"/>
              <a:buNone/>
            </a:pPr>
            <a:endParaRPr sz="2400" b="1" i="0" u="none">
              <a:solidFill>
                <a:schemeClr val="dk2"/>
              </a:solidFill>
              <a:latin typeface="Arial"/>
              <a:ea typeface="Arial"/>
              <a:cs typeface="Arial"/>
              <a:sym typeface="Arial"/>
            </a:endParaRPr>
          </a:p>
          <a:p>
            <a:pPr marL="230186" lvl="0" indent="-230186" algn="l" rtl="0">
              <a:lnSpc>
                <a:spcPct val="90000"/>
              </a:lnSpc>
              <a:spcBef>
                <a:spcPts val="480"/>
              </a:spcBef>
              <a:spcAft>
                <a:spcPts val="0"/>
              </a:spcAft>
              <a:buClr>
                <a:schemeClr val="dk2"/>
              </a:buClr>
              <a:buSzPts val="2400"/>
              <a:buFont typeface="Arial"/>
              <a:buNone/>
            </a:pPr>
            <a:r>
              <a:rPr lang="en-US" sz="2400" b="1" i="0" u="none">
                <a:solidFill>
                  <a:schemeClr val="dk2"/>
                </a:solidFill>
                <a:latin typeface="Arial"/>
                <a:ea typeface="Arial"/>
                <a:cs typeface="Arial"/>
                <a:sym typeface="Arial"/>
              </a:rPr>
              <a:t>Criteria</a:t>
            </a:r>
            <a:endParaRPr/>
          </a:p>
          <a:p>
            <a:pPr marL="230186" lvl="0" indent="-230186" algn="l" rtl="0">
              <a:lnSpc>
                <a:spcPct val="9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a:t>
            </a:r>
            <a:r>
              <a:rPr lang="en-US" sz="2400" b="1" i="0" u="none">
                <a:solidFill>
                  <a:srgbClr val="0000CC"/>
                </a:solidFill>
                <a:latin typeface="Arial"/>
                <a:ea typeface="Arial"/>
                <a:cs typeface="Arial"/>
                <a:sym typeface="Arial"/>
              </a:rPr>
              <a:t>A feature selection algorithm uses predefined feature selection criterion </a:t>
            </a:r>
            <a:endParaRPr/>
          </a:p>
          <a:p>
            <a:pPr marL="230186" lvl="0" indent="-230186" algn="l" rtl="0">
              <a:lnSpc>
                <a:spcPct val="9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	(which measures goodness of the subset of features)</a:t>
            </a:r>
            <a:endParaRPr/>
          </a:p>
          <a:p>
            <a:pPr marL="230186" lvl="0" indent="-230186" algn="l" rtl="0">
              <a:lnSpc>
                <a:spcPct val="90000"/>
              </a:lnSpc>
              <a:spcBef>
                <a:spcPts val="480"/>
              </a:spcBef>
              <a:spcAft>
                <a:spcPts val="0"/>
              </a:spcAft>
              <a:buClr>
                <a:schemeClr val="dk1"/>
              </a:buClr>
              <a:buSzPts val="2400"/>
              <a:buFont typeface="Arial"/>
              <a:buNone/>
            </a:pPr>
            <a:endParaRPr sz="2400" b="1" i="0" u="none">
              <a:solidFill>
                <a:srgbClr val="0000CC"/>
              </a:solidFill>
              <a:latin typeface="Arial"/>
              <a:ea typeface="Arial"/>
              <a:cs typeface="Arial"/>
              <a:sym typeface="Arial"/>
            </a:endParaRPr>
          </a:p>
          <a:p>
            <a:pPr marL="230186" lvl="0" indent="-230186" algn="l" rtl="0">
              <a:lnSpc>
                <a:spcPct val="90000"/>
              </a:lnSpc>
              <a:spcBef>
                <a:spcPts val="480"/>
              </a:spcBef>
              <a:spcAft>
                <a:spcPts val="0"/>
              </a:spcAft>
              <a:buClr>
                <a:schemeClr val="dk1"/>
              </a:buClr>
              <a:buSzPts val="2400"/>
              <a:buFont typeface="Arial"/>
              <a:buNone/>
            </a:pPr>
            <a:endParaRPr sz="2400" b="1" i="0" u="none">
              <a:solidFill>
                <a:schemeClr val="accent2"/>
              </a:solidFill>
              <a:latin typeface="Arial"/>
              <a:ea typeface="Arial"/>
              <a:cs typeface="Arial"/>
              <a:sym typeface="Arial"/>
            </a:endParaRPr>
          </a:p>
          <a:p>
            <a:pPr marL="230186" lvl="0" indent="-230186" algn="l" rtl="0">
              <a:lnSpc>
                <a:spcPct val="9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Our hope, via using the MDL principle, is that:</a:t>
            </a:r>
            <a:endParaRPr/>
          </a:p>
          <a:p>
            <a:pPr marL="1279525" lvl="1" indent="-533400" algn="l" rtl="0">
              <a:lnSpc>
                <a:spcPct val="9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by reducing dimensionality we improve generalization</a:t>
            </a:r>
            <a:endParaRPr/>
          </a:p>
          <a:p>
            <a:pPr marL="1279525" lvl="1" indent="-533400" algn="l" rtl="0">
              <a:lnSpc>
                <a:spcPct val="9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ability (up to some max value) </a:t>
            </a:r>
            <a:endParaRPr/>
          </a:p>
          <a:p>
            <a:pPr marL="1279525" lvl="1" indent="-533400" algn="l" rtl="0">
              <a:lnSpc>
                <a:spcPct val="9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but we know that it will start to degrade at some point</a:t>
            </a:r>
            <a:endParaRPr/>
          </a:p>
          <a:p>
            <a:pPr marL="1279525" lvl="1" indent="-533400" algn="l" rtl="0">
              <a:lnSpc>
                <a:spcPct val="9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of reduction.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2"/>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527" name="Google Shape;527;p32"/>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18</a:t>
            </a:fld>
            <a:endParaRPr/>
          </a:p>
        </p:txBody>
      </p:sp>
      <p:sp>
        <p:nvSpPr>
          <p:cNvPr id="528" name="Google Shape;528;p32"/>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529" name="Google Shape;529;p32"/>
          <p:cNvSpPr txBox="1">
            <a:spLocks noGrp="1"/>
          </p:cNvSpPr>
          <p:nvPr>
            <p:ph type="body" idx="1"/>
          </p:nvPr>
        </p:nvSpPr>
        <p:spPr>
          <a:xfrm>
            <a:off x="152400" y="1524000"/>
            <a:ext cx="8991600" cy="4876800"/>
          </a:xfrm>
          <a:prstGeom prst="rect">
            <a:avLst/>
          </a:prstGeom>
          <a:noFill/>
          <a:ln>
            <a:noFill/>
          </a:ln>
        </p:spPr>
        <p:txBody>
          <a:bodyPr spcFirstLastPara="1" wrap="square" lIns="91425" tIns="45700" rIns="91425" bIns="45700" anchor="t" anchorCtr="0">
            <a:noAutofit/>
          </a:bodyPr>
          <a:lstStyle/>
          <a:p>
            <a:pPr marL="230186" lvl="0" indent="-230186" algn="l" rtl="0">
              <a:lnSpc>
                <a:spcPct val="100000"/>
              </a:lnSpc>
              <a:spcBef>
                <a:spcPts val="0"/>
              </a:spcBef>
              <a:spcAft>
                <a:spcPts val="0"/>
              </a:spcAft>
              <a:buClr>
                <a:srgbClr val="0000CC"/>
              </a:buClr>
              <a:buSzPts val="3200"/>
              <a:buFont typeface="Arial"/>
              <a:buNone/>
            </a:pPr>
            <a:r>
              <a:rPr lang="en-US" sz="3200" b="1" i="0" u="none">
                <a:solidFill>
                  <a:srgbClr val="0000CC"/>
                </a:solidFill>
                <a:latin typeface="Arial"/>
                <a:ea typeface="Arial"/>
                <a:cs typeface="Arial"/>
                <a:sym typeface="Arial"/>
              </a:rPr>
              <a:t>OPEN-LOOP METHODS (OLM)</a:t>
            </a:r>
            <a:endParaRPr/>
          </a:p>
          <a:p>
            <a:pPr marL="230186" lvl="0" indent="-230186" algn="l" rtl="0">
              <a:lnSpc>
                <a:spcPct val="100000"/>
              </a:lnSpc>
              <a:spcBef>
                <a:spcPts val="560"/>
              </a:spcBef>
              <a:spcAft>
                <a:spcPts val="0"/>
              </a:spcAft>
              <a:buClr>
                <a:schemeClr val="dk1"/>
              </a:buClr>
              <a:buSzPts val="2800"/>
              <a:buFont typeface="Arial"/>
              <a:buNone/>
            </a:pPr>
            <a:endParaRPr sz="2800" b="1" i="0" u="none">
              <a:solidFill>
                <a:schemeClr val="dk1"/>
              </a:solidFill>
              <a:latin typeface="Arial"/>
              <a:ea typeface="Arial"/>
              <a:cs typeface="Arial"/>
              <a:sym typeface="Arial"/>
            </a:endParaRPr>
          </a:p>
          <a:p>
            <a:pPr marL="230186" lvl="0" indent="-230186" algn="l" rtl="0">
              <a:lnSpc>
                <a:spcPct val="100000"/>
              </a:lnSpc>
              <a:spcBef>
                <a:spcPts val="56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Feature selection criteria </a:t>
            </a:r>
            <a:r>
              <a:rPr lang="en-US" sz="2800" b="1" i="0" u="none">
                <a:solidFill>
                  <a:srgbClr val="0000CC"/>
                </a:solidFill>
                <a:latin typeface="Arial"/>
                <a:ea typeface="Arial"/>
                <a:cs typeface="Arial"/>
                <a:sym typeface="Arial"/>
              </a:rPr>
              <a:t>based on information contained in the data set alone</a:t>
            </a:r>
            <a:r>
              <a:rPr lang="en-US" sz="2800" b="1" i="0" u="none">
                <a:solidFill>
                  <a:schemeClr val="dk1"/>
                </a:solidFill>
                <a:latin typeface="Arial"/>
                <a:ea typeface="Arial"/>
                <a:cs typeface="Arial"/>
                <a:sym typeface="Arial"/>
              </a:rPr>
              <a:t>, can be based on:</a:t>
            </a:r>
            <a:endParaRPr/>
          </a:p>
          <a:p>
            <a:pPr marL="230186" lvl="0" indent="-230186" algn="l" rtl="0">
              <a:lnSpc>
                <a:spcPct val="100000"/>
              </a:lnSpc>
              <a:spcBef>
                <a:spcPts val="560"/>
              </a:spcBef>
              <a:spcAft>
                <a:spcPts val="0"/>
              </a:spcAft>
              <a:buClr>
                <a:schemeClr val="dk1"/>
              </a:buClr>
              <a:buSzPts val="2800"/>
              <a:buFont typeface="Arial"/>
              <a:buNone/>
            </a:pPr>
            <a:endParaRPr sz="2800" b="1" i="0" u="none">
              <a:solidFill>
                <a:schemeClr val="dk1"/>
              </a:solidFill>
              <a:latin typeface="Arial"/>
              <a:ea typeface="Arial"/>
              <a:cs typeface="Arial"/>
              <a:sym typeface="Arial"/>
            </a:endParaRPr>
          </a:p>
          <a:p>
            <a:pPr marL="1279525" lvl="1" indent="-5334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MDL Principle</a:t>
            </a:r>
            <a:endParaRPr/>
          </a:p>
          <a:p>
            <a:pPr marL="1279525" lvl="1" indent="-5334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Mutual Information</a:t>
            </a:r>
            <a:endParaRPr/>
          </a:p>
          <a:p>
            <a:pPr marL="1279525" lvl="1" indent="-5334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Inconsistency Count</a:t>
            </a:r>
            <a:endParaRPr/>
          </a:p>
          <a:p>
            <a:pPr marL="1279525" lvl="1" indent="-5334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Interclass Separability</a:t>
            </a:r>
            <a:endParaRPr/>
          </a:p>
          <a:p>
            <a:pPr marL="342900" lvl="0" indent="-190500" algn="l" rtl="0">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3"/>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535" name="Google Shape;535;p33"/>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19</a:t>
            </a:fld>
            <a:endParaRPr/>
          </a:p>
        </p:txBody>
      </p:sp>
      <p:sp>
        <p:nvSpPr>
          <p:cNvPr id="536" name="Google Shape;536;p33"/>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537" name="Google Shape;537;p33"/>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dk2"/>
              </a:buClr>
              <a:buSzPts val="2800"/>
              <a:buFont typeface="Arial"/>
              <a:buNone/>
            </a:pPr>
            <a:r>
              <a:rPr lang="en-US" sz="2800" b="1" i="0" u="none">
                <a:solidFill>
                  <a:schemeClr val="dk2"/>
                </a:solidFill>
                <a:latin typeface="Arial"/>
                <a:ea typeface="Arial"/>
                <a:cs typeface="Arial"/>
                <a:sym typeface="Arial"/>
              </a:rPr>
              <a:t>OLM based on the </a:t>
            </a:r>
            <a:r>
              <a:rPr lang="en-US" sz="3200" b="1" i="0" u="none">
                <a:solidFill>
                  <a:schemeClr val="dk2"/>
                </a:solidFill>
                <a:latin typeface="Arial"/>
                <a:ea typeface="Arial"/>
                <a:cs typeface="Arial"/>
                <a:sym typeface="Arial"/>
              </a:rPr>
              <a:t>MDL Principle</a:t>
            </a:r>
            <a:endParaRPr/>
          </a:p>
          <a:p>
            <a:pPr marL="609600" lvl="0" indent="-609600" algn="l" rtl="0">
              <a:lnSpc>
                <a:spcPct val="10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Choose a minimal feature subset that fully describes all classes in a given data set.</a:t>
            </a:r>
            <a:endParaRPr/>
          </a:p>
          <a:p>
            <a:pPr marL="609600" lvl="0" indent="-609600" algn="l" rtl="0">
              <a:lnSpc>
                <a:spcPct val="100000"/>
              </a:lnSpc>
              <a:spcBef>
                <a:spcPts val="560"/>
              </a:spcBef>
              <a:spcAft>
                <a:spcPts val="0"/>
              </a:spcAft>
              <a:buClr>
                <a:schemeClr val="dk1"/>
              </a:buClr>
              <a:buSzPts val="2800"/>
              <a:buFont typeface="Arial"/>
              <a:buNone/>
            </a:pPr>
            <a:endParaRPr sz="2800" b="1" i="0" u="none">
              <a:solidFill>
                <a:srgbClr val="0000CC"/>
              </a:solidFill>
              <a:latin typeface="Arial"/>
              <a:ea typeface="Arial"/>
              <a:cs typeface="Arial"/>
              <a:sym typeface="Arial"/>
            </a:endParaRPr>
          </a:p>
          <a:p>
            <a:pPr marL="609600" lvl="0" indent="-609600" algn="l" rtl="0">
              <a:lnSpc>
                <a:spcPct val="100000"/>
              </a:lnSpc>
              <a:spcBef>
                <a:spcPts val="56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1. </a:t>
            </a:r>
            <a:r>
              <a:rPr lang="en-US" sz="2400" b="1" i="0" u="none">
                <a:solidFill>
                  <a:schemeClr val="dk1"/>
                </a:solidFill>
                <a:latin typeface="Arial"/>
                <a:ea typeface="Arial"/>
                <a:cs typeface="Arial"/>
                <a:sym typeface="Arial"/>
              </a:rPr>
              <a:t>For all subsets do:</a:t>
            </a:r>
            <a:endParaRPr/>
          </a:p>
          <a:p>
            <a:pPr marL="609600" lvl="0" indent="-6096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J</a:t>
            </a:r>
            <a:r>
              <a:rPr lang="en-US" sz="2400" b="1" i="0" u="none" baseline="-25000">
                <a:solidFill>
                  <a:schemeClr val="dk1"/>
                </a:solidFill>
                <a:latin typeface="Arial"/>
                <a:ea typeface="Arial"/>
                <a:cs typeface="Arial"/>
                <a:sym typeface="Arial"/>
              </a:rPr>
              <a:t>feature</a:t>
            </a:r>
            <a:r>
              <a:rPr lang="en-US" sz="2400" b="1" i="0" u="none">
                <a:solidFill>
                  <a:schemeClr val="dk1"/>
                </a:solidFill>
                <a:latin typeface="Arial"/>
                <a:ea typeface="Arial"/>
                <a:cs typeface="Arial"/>
                <a:sym typeface="Arial"/>
              </a:rPr>
              <a:t>(subset</a:t>
            </a:r>
            <a:r>
              <a:rPr lang="en-US" sz="2400" b="1" i="0" u="none" baseline="-25000">
                <a:solidFill>
                  <a:schemeClr val="dk1"/>
                </a:solidFill>
                <a:latin typeface="Arial"/>
                <a:ea typeface="Arial"/>
                <a:cs typeface="Arial"/>
                <a:sym typeface="Arial"/>
              </a:rPr>
              <a:t>i</a:t>
            </a:r>
            <a:r>
              <a:rPr lang="en-US" sz="2400" b="1" i="0" u="none">
                <a:solidFill>
                  <a:schemeClr val="dk1"/>
                </a:solidFill>
                <a:latin typeface="Arial"/>
                <a:ea typeface="Arial"/>
                <a:cs typeface="Arial"/>
                <a:sym typeface="Arial"/>
              </a:rPr>
              <a:t>) = 1 if subset</a:t>
            </a:r>
            <a:r>
              <a:rPr lang="en-US" sz="2400" b="1" i="0" u="none" baseline="-25000">
                <a:solidFill>
                  <a:schemeClr val="dk1"/>
                </a:solidFill>
                <a:latin typeface="Arial"/>
                <a:ea typeface="Arial"/>
                <a:cs typeface="Arial"/>
                <a:sym typeface="Arial"/>
              </a:rPr>
              <a:t>i</a:t>
            </a:r>
            <a:r>
              <a:rPr lang="en-US" sz="2400" b="1" i="0" u="none">
                <a:solidFill>
                  <a:schemeClr val="dk1"/>
                </a:solidFill>
                <a:latin typeface="Arial"/>
                <a:ea typeface="Arial"/>
                <a:cs typeface="Arial"/>
                <a:sym typeface="Arial"/>
              </a:rPr>
              <a:t> satisfactorily describes all 				classes in the data </a:t>
            </a:r>
            <a:endParaRPr/>
          </a:p>
          <a:p>
            <a:pPr marL="609600" lvl="0" indent="-6096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 0 otherwise</a:t>
            </a:r>
            <a:endParaRPr/>
          </a:p>
          <a:p>
            <a:pPr marL="609600" lvl="0" indent="-609600" algn="l" rtl="0">
              <a:lnSpc>
                <a:spcPct val="10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609600" lvl="0" indent="-6096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2. Choose a minimal subset for which J</a:t>
            </a:r>
            <a:r>
              <a:rPr lang="en-US" sz="2400" b="1" i="0" u="none" baseline="-25000">
                <a:solidFill>
                  <a:schemeClr val="dk1"/>
                </a:solidFill>
                <a:latin typeface="Arial"/>
                <a:ea typeface="Arial"/>
                <a:cs typeface="Arial"/>
                <a:sym typeface="Arial"/>
              </a:rPr>
              <a:t>feature</a:t>
            </a:r>
            <a:r>
              <a:rPr lang="en-US" sz="2400" b="1" i="0" u="none">
                <a:solidFill>
                  <a:schemeClr val="dk1"/>
                </a:solidFill>
                <a:latin typeface="Arial"/>
                <a:ea typeface="Arial"/>
                <a:cs typeface="Arial"/>
                <a:sym typeface="Arial"/>
              </a:rPr>
              <a:t>(subset</a:t>
            </a:r>
            <a:r>
              <a:rPr lang="en-US" sz="2400" b="1" i="0" u="none" baseline="-25000">
                <a:solidFill>
                  <a:schemeClr val="dk1"/>
                </a:solidFill>
                <a:latin typeface="Arial"/>
                <a:ea typeface="Arial"/>
                <a:cs typeface="Arial"/>
                <a:sym typeface="Arial"/>
              </a:rPr>
              <a:t>i</a:t>
            </a:r>
            <a:r>
              <a:rPr lang="en-US" sz="2400" b="1" i="0" u="none">
                <a:solidFill>
                  <a:schemeClr val="dk1"/>
                </a:solidFill>
                <a:latin typeface="Arial"/>
                <a:ea typeface="Arial"/>
                <a:cs typeface="Arial"/>
                <a:sym typeface="Arial"/>
              </a:rPr>
              <a:t>) = 1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2007 Cios / Pedrycz / Swiniarski / Kurgan</a:t>
            </a:r>
            <a:endParaRPr/>
          </a:p>
        </p:txBody>
      </p:sp>
      <p:sp>
        <p:nvSpPr>
          <p:cNvPr id="126" name="Google Shape;126;p18"/>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a:t>
            </a: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2</a:t>
            </a:fld>
            <a:endParaRPr/>
          </a:p>
        </p:txBody>
      </p:sp>
      <p:sp>
        <p:nvSpPr>
          <p:cNvPr id="127" name="Google Shape;127;p18"/>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128" name="Google Shape;128;p18"/>
          <p:cNvSpPr txBox="1">
            <a:spLocks noGrp="1"/>
          </p:cNvSpPr>
          <p:nvPr>
            <p:ph type="body" idx="1"/>
          </p:nvPr>
        </p:nvSpPr>
        <p:spPr>
          <a:xfrm>
            <a:off x="228600" y="1371600"/>
            <a:ext cx="8763000" cy="5029200"/>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2"/>
              </a:buClr>
              <a:buSzPts val="2400"/>
              <a:buFont typeface="Arial"/>
              <a:buNone/>
            </a:pPr>
            <a:r>
              <a:rPr lang="en-US" sz="2400" b="1" i="0" u="none" dirty="0">
                <a:solidFill>
                  <a:schemeClr val="dk2"/>
                </a:solidFill>
                <a:latin typeface="Arial"/>
                <a:ea typeface="Arial"/>
                <a:cs typeface="Arial"/>
                <a:sym typeface="Arial"/>
              </a:rPr>
              <a:t>GOAL</a:t>
            </a:r>
            <a:endParaRPr dirty="0"/>
          </a:p>
          <a:p>
            <a:pPr marL="609600" lvl="0" indent="-609600" algn="l" rtl="0">
              <a:lnSpc>
                <a:spcPct val="9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a:t>
            </a:r>
            <a:r>
              <a:rPr lang="en-US" sz="2400" b="1" i="0" u="none" dirty="0">
                <a:solidFill>
                  <a:srgbClr val="0000CC"/>
                </a:solidFill>
                <a:latin typeface="Arial"/>
                <a:ea typeface="Arial"/>
                <a:cs typeface="Arial"/>
                <a:sym typeface="Arial"/>
              </a:rPr>
              <a:t>find the “best” subset of features according to a predefined selection criterion</a:t>
            </a:r>
            <a:endParaRPr dirty="0"/>
          </a:p>
          <a:p>
            <a:pPr marL="609600" lvl="0" indent="-609600" algn="l" rtl="0">
              <a:lnSpc>
                <a:spcPct val="90000"/>
              </a:lnSpc>
              <a:spcBef>
                <a:spcPts val="480"/>
              </a:spcBef>
              <a:spcAft>
                <a:spcPts val="0"/>
              </a:spcAft>
              <a:buClr>
                <a:schemeClr val="dk1"/>
              </a:buClr>
              <a:buSzPts val="2400"/>
              <a:buFont typeface="Arial"/>
              <a:buNone/>
            </a:pPr>
            <a:endParaRPr sz="2400" b="1" i="0" u="none" dirty="0">
              <a:solidFill>
                <a:schemeClr val="dk2"/>
              </a:solidFill>
              <a:latin typeface="Arial"/>
              <a:ea typeface="Arial"/>
              <a:cs typeface="Arial"/>
              <a:sym typeface="Arial"/>
            </a:endParaRPr>
          </a:p>
          <a:p>
            <a:pPr marL="609600" lvl="0" indent="-609600" algn="l" rtl="0">
              <a:lnSpc>
                <a:spcPct val="90000"/>
              </a:lnSpc>
              <a:spcBef>
                <a:spcPts val="480"/>
              </a:spcBef>
              <a:spcAft>
                <a:spcPts val="0"/>
              </a:spcAft>
              <a:buClr>
                <a:schemeClr val="dk2"/>
              </a:buClr>
              <a:buSzPts val="2400"/>
              <a:buFont typeface="Arial"/>
              <a:buNone/>
            </a:pPr>
            <a:r>
              <a:rPr lang="en-US" sz="2400" b="1" i="0" u="none" dirty="0">
                <a:solidFill>
                  <a:schemeClr val="dk2"/>
                </a:solidFill>
                <a:latin typeface="Arial"/>
                <a:ea typeface="Arial"/>
                <a:cs typeface="Arial"/>
                <a:sym typeface="Arial"/>
              </a:rPr>
              <a:t>Reasons for Feature Selection (FS)  </a:t>
            </a:r>
            <a:endParaRPr dirty="0"/>
          </a:p>
          <a:p>
            <a:pPr marL="609600" lvl="0" indent="-609600" algn="l" rtl="0">
              <a:lnSpc>
                <a:spcPct val="90000"/>
              </a:lnSpc>
              <a:spcBef>
                <a:spcPts val="480"/>
              </a:spcBef>
              <a:spcAft>
                <a:spcPts val="0"/>
              </a:spcAft>
              <a:buClr>
                <a:schemeClr val="dk1"/>
              </a:buClr>
              <a:buSzPts val="2400"/>
              <a:buFont typeface="Arial"/>
              <a:buChar char="•"/>
            </a:pPr>
            <a:r>
              <a:rPr lang="en-US" sz="2400" b="1" i="0" u="none" dirty="0">
                <a:solidFill>
                  <a:schemeClr val="dk1"/>
                </a:solidFill>
                <a:latin typeface="Arial"/>
                <a:ea typeface="Arial"/>
                <a:cs typeface="Arial"/>
                <a:sym typeface="Arial"/>
              </a:rPr>
              <a:t>Features can be:</a:t>
            </a:r>
            <a:endParaRPr dirty="0"/>
          </a:p>
          <a:p>
            <a:pPr marL="609600" lvl="0" indent="-609600" algn="l" rtl="0">
              <a:lnSpc>
                <a:spcPct val="9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	– irrelevant (have no effect on processing)</a:t>
            </a:r>
            <a:endParaRPr dirty="0"/>
          </a:p>
          <a:p>
            <a:pPr marL="609600" lvl="0" indent="-609600" algn="l" rtl="0">
              <a:lnSpc>
                <a:spcPct val="9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	– redundant (the same, highly correlated)</a:t>
            </a:r>
            <a:endParaRPr dirty="0"/>
          </a:p>
          <a:p>
            <a:pPr marL="609600" lvl="0" indent="-609600" algn="l" rtl="0">
              <a:lnSpc>
                <a:spcPct val="90000"/>
              </a:lnSpc>
              <a:spcBef>
                <a:spcPts val="480"/>
              </a:spcBef>
              <a:spcAft>
                <a:spcPts val="0"/>
              </a:spcAft>
              <a:buClr>
                <a:schemeClr val="dk1"/>
              </a:buClr>
              <a:buSzPts val="2400"/>
              <a:buFont typeface="Arial"/>
              <a:buChar char="•"/>
            </a:pPr>
            <a:r>
              <a:rPr lang="en-US" sz="2400" b="1" i="0" u="none" dirty="0">
                <a:solidFill>
                  <a:schemeClr val="dk1"/>
                </a:solidFill>
                <a:latin typeface="Arial"/>
                <a:ea typeface="Arial"/>
                <a:cs typeface="Arial"/>
                <a:sym typeface="Arial"/>
              </a:rPr>
              <a:t>Decrease problem dimensionality</a:t>
            </a:r>
            <a:endParaRPr dirty="0"/>
          </a:p>
          <a:p>
            <a:pPr marL="609600" lvl="0" indent="-457200" algn="l" rtl="0">
              <a:lnSpc>
                <a:spcPct val="90000"/>
              </a:lnSpc>
              <a:spcBef>
                <a:spcPts val="480"/>
              </a:spcBef>
              <a:spcAft>
                <a:spcPts val="0"/>
              </a:spcAft>
              <a:buClr>
                <a:schemeClr val="dk1"/>
              </a:buClr>
              <a:buSzPts val="2400"/>
              <a:buFont typeface="Arial"/>
              <a:buNone/>
            </a:pPr>
            <a:endParaRPr sz="2400" b="1" i="0" u="none" dirty="0">
              <a:solidFill>
                <a:srgbClr val="0000CC"/>
              </a:solidFill>
              <a:latin typeface="Arial"/>
              <a:ea typeface="Arial"/>
              <a:cs typeface="Arial"/>
              <a:sym typeface="Arial"/>
            </a:endParaRPr>
          </a:p>
          <a:p>
            <a:pPr marL="609600" lvl="0" indent="-609600" algn="l" rtl="0">
              <a:lnSpc>
                <a:spcPct val="9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The process of FS  does NOT involve transformation of the original features.</a:t>
            </a:r>
            <a:endParaRPr sz="2400" b="0" i="0" u="none" dirty="0">
              <a:solidFill>
                <a:schemeClr val="dk1"/>
              </a:solidFill>
              <a:latin typeface="Arial"/>
              <a:ea typeface="Arial"/>
              <a:cs typeface="Arial"/>
              <a:sym typeface="Arial"/>
            </a:endParaRPr>
          </a:p>
          <a:p>
            <a:pPr marL="342900" lvl="0" indent="-190500" algn="l" rtl="0">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4"/>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 2007 Cios / Pedrycz / Swiniarski / Kurgan</a:t>
            </a:r>
            <a:endParaRPr/>
          </a:p>
        </p:txBody>
      </p:sp>
      <p:sp>
        <p:nvSpPr>
          <p:cNvPr id="543" name="Google Shape;543;p34"/>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20</a:t>
            </a:fld>
            <a:endParaRPr/>
          </a:p>
        </p:txBody>
      </p:sp>
      <p:sp>
        <p:nvSpPr>
          <p:cNvPr id="544" name="Google Shape;544;p34"/>
          <p:cNvSpPr txBox="1">
            <a:spLocks noGrp="1"/>
          </p:cNvSpPr>
          <p:nvPr>
            <p:ph type="title"/>
          </p:nvPr>
        </p:nvSpPr>
        <p:spPr>
          <a:xfrm>
            <a:off x="228600" y="228600"/>
            <a:ext cx="8610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Minimum Description Length Principle</a:t>
            </a:r>
            <a:r>
              <a:rPr lang="en-US" sz="4400" b="1" i="0" u="none">
                <a:solidFill>
                  <a:srgbClr val="A50021"/>
                </a:solidFill>
                <a:latin typeface="Arial"/>
                <a:ea typeface="Arial"/>
                <a:cs typeface="Arial"/>
                <a:sym typeface="Arial"/>
              </a:rPr>
              <a:t> </a:t>
            </a:r>
            <a:endParaRPr/>
          </a:p>
        </p:txBody>
      </p:sp>
      <p:sp>
        <p:nvSpPr>
          <p:cNvPr id="545" name="Google Shape;545;p34"/>
          <p:cNvSpPr txBox="1">
            <a:spLocks noGrp="1"/>
          </p:cNvSpPr>
          <p:nvPr>
            <p:ph type="body" idx="1"/>
          </p:nvPr>
        </p:nvSpPr>
        <p:spPr>
          <a:xfrm>
            <a:off x="304800" y="1524000"/>
            <a:ext cx="8382000" cy="48006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If a system can be defined in terms of input and corresponding output data, then in the worst case (longest), it can be described by supplying the entire data set, thus constituting the longest (least compressed) model of the data. </a:t>
            </a:r>
            <a:endParaRPr/>
          </a:p>
          <a:p>
            <a:pPr marL="342900" lvl="0" indent="-342900" algn="just" rtl="0">
              <a:lnSpc>
                <a:spcPct val="10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342900" lvl="0" indent="-342900" algn="just" rtl="0">
              <a:lnSpc>
                <a:spcPct val="10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However, if regularities can be discovered in the data, say, expressed in the form of production rules, then a much shorter description is possible, e.g., using a smal subset of features, and it can be measured by the MDL principle. </a:t>
            </a:r>
            <a:endParaRPr/>
          </a:p>
          <a:p>
            <a:pPr marL="342900" lvl="0" indent="-342900" algn="just" rtl="0">
              <a:lnSpc>
                <a:spcPct val="100000"/>
              </a:lnSpc>
              <a:spcBef>
                <a:spcPts val="400"/>
              </a:spcBef>
              <a:spcAft>
                <a:spcPts val="0"/>
              </a:spcAft>
              <a:buClr>
                <a:schemeClr val="dk1"/>
              </a:buClr>
              <a:buSzPts val="2000"/>
              <a:buFont typeface="Arial"/>
              <a:buNone/>
            </a:pPr>
            <a:endParaRPr sz="2000" b="1" i="1" u="none">
              <a:solidFill>
                <a:schemeClr val="dk1"/>
              </a:solidFill>
              <a:latin typeface="Arial"/>
              <a:ea typeface="Arial"/>
              <a:cs typeface="Arial"/>
              <a:sym typeface="Arial"/>
            </a:endParaRPr>
          </a:p>
          <a:p>
            <a:pPr marL="342900" lvl="0" indent="-342900" algn="just" rtl="0">
              <a:lnSpc>
                <a:spcPct val="100000"/>
              </a:lnSpc>
              <a:spcBef>
                <a:spcPts val="400"/>
              </a:spcBef>
              <a:spcAft>
                <a:spcPts val="0"/>
              </a:spcAft>
              <a:buClr>
                <a:srgbClr val="0000CC"/>
              </a:buClr>
              <a:buSzPts val="2000"/>
              <a:buFont typeface="Arial"/>
              <a:buNone/>
            </a:pPr>
            <a:r>
              <a:rPr lang="en-US" sz="2000" b="1" i="0" u="none">
                <a:solidFill>
                  <a:srgbClr val="0000CC"/>
                </a:solidFill>
                <a:latin typeface="Arial"/>
                <a:ea typeface="Arial"/>
                <a:cs typeface="Arial"/>
                <a:sym typeface="Arial"/>
              </a:rPr>
              <a:t>The MDL principle says that the complexity of a  model/hypothesis is measured by the number of bits needed to encode the model  itself, plus the number of bits needed to encode the data using the model.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5"/>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 2007 Cios / Pedrycz / Swiniarski / Kurgan</a:t>
            </a:r>
            <a:endParaRPr/>
          </a:p>
        </p:txBody>
      </p:sp>
      <p:sp>
        <p:nvSpPr>
          <p:cNvPr id="551" name="Google Shape;551;p35"/>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21</a:t>
            </a:fld>
            <a:endParaRPr/>
          </a:p>
        </p:txBody>
      </p:sp>
      <p:sp>
        <p:nvSpPr>
          <p:cNvPr id="552" name="Google Shape;552;p35"/>
          <p:cNvSpPr txBox="1">
            <a:spLocks noGrp="1"/>
          </p:cNvSpPr>
          <p:nvPr>
            <p:ph type="title"/>
          </p:nvPr>
        </p:nvSpPr>
        <p:spPr>
          <a:xfrm>
            <a:off x="228600" y="228600"/>
            <a:ext cx="8610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Minimum Description Length Principle</a:t>
            </a:r>
            <a:r>
              <a:rPr lang="en-US" sz="4400" b="1" i="0" u="none">
                <a:solidFill>
                  <a:srgbClr val="A50021"/>
                </a:solidFill>
                <a:latin typeface="Arial"/>
                <a:ea typeface="Arial"/>
                <a:cs typeface="Arial"/>
                <a:sym typeface="Arial"/>
              </a:rPr>
              <a:t> </a:t>
            </a:r>
            <a:endParaRPr/>
          </a:p>
        </p:txBody>
      </p:sp>
      <p:sp>
        <p:nvSpPr>
          <p:cNvPr id="553" name="Google Shape;553;p35"/>
          <p:cNvSpPr txBox="1">
            <a:spLocks noGrp="1"/>
          </p:cNvSpPr>
          <p:nvPr>
            <p:ph type="body" idx="1"/>
          </p:nvPr>
        </p:nvSpPr>
        <p:spPr>
          <a:xfrm>
            <a:off x="152400" y="1524000"/>
            <a:ext cx="8763000" cy="48006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Formally, from a set of hypothesis, we choose as the “best” one that minimizes the following sum: </a:t>
            </a:r>
            <a:endParaRPr/>
          </a:p>
          <a:p>
            <a:pPr marL="342900" lvl="0" indent="-342900" algn="just" rtl="0">
              <a:lnSpc>
                <a:spcPct val="10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						L(</a:t>
            </a:r>
            <a:r>
              <a:rPr lang="en-US" sz="2000" b="1" i="1" u="none">
                <a:solidFill>
                  <a:schemeClr val="dk1"/>
                </a:solidFill>
                <a:latin typeface="Arial"/>
                <a:ea typeface="Arial"/>
                <a:cs typeface="Arial"/>
                <a:sym typeface="Arial"/>
              </a:rPr>
              <a:t>M</a:t>
            </a:r>
            <a:r>
              <a:rPr lang="en-US" sz="2000" b="1" i="0" u="none">
                <a:solidFill>
                  <a:schemeClr val="dk1"/>
                </a:solidFill>
                <a:latin typeface="Arial"/>
                <a:ea typeface="Arial"/>
                <a:cs typeface="Arial"/>
                <a:sym typeface="Arial"/>
              </a:rPr>
              <a:t>) + L(</a:t>
            </a:r>
            <a:r>
              <a:rPr lang="en-US" sz="2000" b="1" i="1" u="none">
                <a:solidFill>
                  <a:schemeClr val="dk1"/>
                </a:solidFill>
                <a:latin typeface="Arial"/>
                <a:ea typeface="Arial"/>
                <a:cs typeface="Arial"/>
                <a:sym typeface="Arial"/>
              </a:rPr>
              <a:t>D</a:t>
            </a:r>
            <a:r>
              <a:rPr lang="en-US" sz="2000" b="1" i="0" u="none">
                <a:solidFill>
                  <a:schemeClr val="dk1"/>
                </a:solidFill>
                <a:latin typeface="Arial"/>
                <a:ea typeface="Arial"/>
                <a:cs typeface="Arial"/>
                <a:sym typeface="Arial"/>
              </a:rPr>
              <a:t>│M</a:t>
            </a:r>
            <a:r>
              <a:rPr lang="en-US" sz="2000" b="1" i="1" u="none">
                <a:solidFill>
                  <a:schemeClr val="dk1"/>
                </a:solidFill>
                <a:latin typeface="Arial"/>
                <a:ea typeface="Arial"/>
                <a:cs typeface="Arial"/>
                <a:sym typeface="Arial"/>
              </a:rPr>
              <a:t>)</a:t>
            </a:r>
            <a:r>
              <a:rPr lang="en-US" sz="2000" b="1" i="0" u="none">
                <a:solidFill>
                  <a:schemeClr val="dk1"/>
                </a:solidFill>
                <a:latin typeface="Arial"/>
                <a:ea typeface="Arial"/>
                <a:cs typeface="Arial"/>
                <a:sym typeface="Arial"/>
              </a:rPr>
              <a:t> </a:t>
            </a:r>
            <a:endParaRPr/>
          </a:p>
          <a:p>
            <a:pPr marL="342900" lvl="0" indent="-342900" algn="just" rtl="0">
              <a:lnSpc>
                <a:spcPct val="10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where L(</a:t>
            </a:r>
            <a:r>
              <a:rPr lang="en-US" sz="2000" b="1" i="1" u="none">
                <a:solidFill>
                  <a:schemeClr val="dk1"/>
                </a:solidFill>
                <a:latin typeface="Arial"/>
                <a:ea typeface="Arial"/>
                <a:cs typeface="Arial"/>
                <a:sym typeface="Arial"/>
              </a:rPr>
              <a:t>M</a:t>
            </a:r>
            <a:r>
              <a:rPr lang="en-US" sz="2000" b="1" i="0" u="none">
                <a:solidFill>
                  <a:schemeClr val="dk1"/>
                </a:solidFill>
                <a:latin typeface="Arial"/>
                <a:ea typeface="Arial"/>
                <a:cs typeface="Arial"/>
                <a:sym typeface="Arial"/>
              </a:rPr>
              <a:t>) is length in bits of description of the model, and L(</a:t>
            </a:r>
            <a:r>
              <a:rPr lang="en-US" sz="2000" b="1" i="1" u="none">
                <a:solidFill>
                  <a:schemeClr val="dk1"/>
                </a:solidFill>
                <a:latin typeface="Arial"/>
                <a:ea typeface="Arial"/>
                <a:cs typeface="Arial"/>
                <a:sym typeface="Arial"/>
              </a:rPr>
              <a:t>D</a:t>
            </a:r>
            <a:r>
              <a:rPr lang="en-US" sz="2000" b="1" i="0" u="none">
                <a:solidFill>
                  <a:schemeClr val="dk1"/>
                </a:solidFill>
                <a:latin typeface="Arial"/>
                <a:ea typeface="Arial"/>
                <a:cs typeface="Arial"/>
                <a:sym typeface="Arial"/>
              </a:rPr>
              <a:t>│</a:t>
            </a:r>
            <a:r>
              <a:rPr lang="en-US" sz="2000" b="1" i="1" u="none">
                <a:solidFill>
                  <a:schemeClr val="dk1"/>
                </a:solidFill>
                <a:latin typeface="Arial"/>
                <a:ea typeface="Arial"/>
                <a:cs typeface="Arial"/>
                <a:sym typeface="Arial"/>
              </a:rPr>
              <a:t>M</a:t>
            </a:r>
            <a:r>
              <a:rPr lang="en-US" sz="2000" b="1" i="0" u="none">
                <a:solidFill>
                  <a:schemeClr val="dk1"/>
                </a:solidFill>
                <a:latin typeface="Arial"/>
                <a:ea typeface="Arial"/>
                <a:cs typeface="Arial"/>
                <a:sym typeface="Arial"/>
              </a:rPr>
              <a:t>) is length of description of the data encoded using model </a:t>
            </a:r>
            <a:r>
              <a:rPr lang="en-US" sz="2000" b="1" i="1" u="none">
                <a:solidFill>
                  <a:schemeClr val="dk1"/>
                </a:solidFill>
                <a:latin typeface="Arial"/>
                <a:ea typeface="Arial"/>
                <a:cs typeface="Arial"/>
                <a:sym typeface="Arial"/>
              </a:rPr>
              <a:t>M</a:t>
            </a:r>
            <a:r>
              <a:rPr lang="en-US" sz="2000" b="1" i="0" u="none">
                <a:solidFill>
                  <a:schemeClr val="dk1"/>
                </a:solidFill>
                <a:latin typeface="Arial"/>
                <a:ea typeface="Arial"/>
                <a:cs typeface="Arial"/>
                <a:sym typeface="Arial"/>
              </a:rPr>
              <a:t>. </a:t>
            </a:r>
            <a:endParaRPr/>
          </a:p>
          <a:p>
            <a:pPr marL="342900" lvl="0" indent="-342900" algn="just" rtl="0">
              <a:lnSpc>
                <a:spcPct val="10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342900" lvl="0" indent="-342900" algn="just" rtl="0">
              <a:lnSpc>
                <a:spcPct val="10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The basic idea behind this definition can be explained using notions of underfitting and overfitting. </a:t>
            </a:r>
            <a:endParaRPr/>
          </a:p>
          <a:p>
            <a:pPr marL="342900" lvl="0" indent="-342900" algn="just" rtl="0">
              <a:lnSpc>
                <a:spcPct val="100000"/>
              </a:lnSpc>
              <a:spcBef>
                <a:spcPts val="400"/>
              </a:spcBef>
              <a:spcAft>
                <a:spcPts val="0"/>
              </a:spcAft>
              <a:buClr>
                <a:srgbClr val="0000CC"/>
              </a:buClr>
              <a:buSzPts val="2000"/>
              <a:buFont typeface="Arial"/>
              <a:buNone/>
            </a:pPr>
            <a:r>
              <a:rPr lang="en-US" sz="2000" b="1" i="0" u="none">
                <a:solidFill>
                  <a:srgbClr val="0000CC"/>
                </a:solidFill>
                <a:latin typeface="Arial"/>
                <a:ea typeface="Arial"/>
                <a:cs typeface="Arial"/>
                <a:sym typeface="Arial"/>
              </a:rPr>
              <a:t>It is easy to find a complex model, meaning one having large L(</a:t>
            </a:r>
            <a:r>
              <a:rPr lang="en-US" sz="2000" b="1" i="1" u="none">
                <a:solidFill>
                  <a:srgbClr val="0000CC"/>
                </a:solidFill>
                <a:latin typeface="Arial"/>
                <a:ea typeface="Arial"/>
                <a:cs typeface="Arial"/>
                <a:sym typeface="Arial"/>
              </a:rPr>
              <a:t>M</a:t>
            </a:r>
            <a:r>
              <a:rPr lang="en-US" sz="2000" b="1" i="0" u="none">
                <a:solidFill>
                  <a:srgbClr val="0000CC"/>
                </a:solidFill>
                <a:latin typeface="Arial"/>
                <a:ea typeface="Arial"/>
                <a:cs typeface="Arial"/>
                <a:sym typeface="Arial"/>
              </a:rPr>
              <a:t>) value that overfits the data (i.e., with small L(</a:t>
            </a:r>
            <a:r>
              <a:rPr lang="en-US" sz="2000" b="1" i="1" u="none">
                <a:solidFill>
                  <a:srgbClr val="0000CC"/>
                </a:solidFill>
                <a:latin typeface="Arial"/>
                <a:ea typeface="Arial"/>
                <a:cs typeface="Arial"/>
                <a:sym typeface="Arial"/>
              </a:rPr>
              <a:t>D</a:t>
            </a:r>
            <a:r>
              <a:rPr lang="en-US" sz="2000" b="1" i="0" u="none">
                <a:solidFill>
                  <a:srgbClr val="0000CC"/>
                </a:solidFill>
                <a:latin typeface="Arial"/>
                <a:ea typeface="Arial"/>
                <a:cs typeface="Arial"/>
                <a:sym typeface="Arial"/>
              </a:rPr>
              <a:t>│</a:t>
            </a:r>
            <a:r>
              <a:rPr lang="en-US" sz="2000" b="1" i="1" u="none">
                <a:solidFill>
                  <a:srgbClr val="0000CC"/>
                </a:solidFill>
                <a:latin typeface="Arial"/>
                <a:ea typeface="Arial"/>
                <a:cs typeface="Arial"/>
                <a:sym typeface="Arial"/>
              </a:rPr>
              <a:t>M</a:t>
            </a:r>
            <a:r>
              <a:rPr lang="en-US" sz="2000" b="1" i="0" u="none">
                <a:solidFill>
                  <a:srgbClr val="0000CC"/>
                </a:solidFill>
                <a:latin typeface="Arial"/>
                <a:ea typeface="Arial"/>
                <a:cs typeface="Arial"/>
                <a:sym typeface="Arial"/>
              </a:rPr>
              <a:t>) value). </a:t>
            </a:r>
            <a:endParaRPr/>
          </a:p>
          <a:p>
            <a:pPr marL="342900" lvl="0" indent="-342900" algn="just" rtl="0">
              <a:lnSpc>
                <a:spcPct val="100000"/>
              </a:lnSpc>
              <a:spcBef>
                <a:spcPts val="400"/>
              </a:spcBef>
              <a:spcAft>
                <a:spcPts val="0"/>
              </a:spcAft>
              <a:buClr>
                <a:srgbClr val="0000CC"/>
              </a:buClr>
              <a:buSzPts val="2000"/>
              <a:buFont typeface="Arial"/>
              <a:buNone/>
            </a:pPr>
            <a:r>
              <a:rPr lang="en-US" sz="2000" b="1" i="0" u="none">
                <a:solidFill>
                  <a:srgbClr val="0000CC"/>
                </a:solidFill>
                <a:latin typeface="Arial"/>
                <a:ea typeface="Arial"/>
                <a:cs typeface="Arial"/>
                <a:sym typeface="Arial"/>
              </a:rPr>
              <a:t>It is equally easy to find a simple model, with the small L(M) value that underfits the data, but which has large L(</a:t>
            </a:r>
            <a:r>
              <a:rPr lang="en-US" sz="2000" b="1" i="1" u="none">
                <a:solidFill>
                  <a:srgbClr val="0000CC"/>
                </a:solidFill>
                <a:latin typeface="Arial"/>
                <a:ea typeface="Arial"/>
                <a:cs typeface="Arial"/>
                <a:sym typeface="Arial"/>
              </a:rPr>
              <a:t>D</a:t>
            </a:r>
            <a:r>
              <a:rPr lang="en-US" sz="2000" b="1" i="0" u="none">
                <a:solidFill>
                  <a:srgbClr val="0000CC"/>
                </a:solidFill>
                <a:latin typeface="Arial"/>
                <a:ea typeface="Arial"/>
                <a:cs typeface="Arial"/>
                <a:sym typeface="Arial"/>
              </a:rPr>
              <a:t>│M</a:t>
            </a:r>
            <a:r>
              <a:rPr lang="en-US" sz="2000" b="1" i="1" u="none">
                <a:solidFill>
                  <a:srgbClr val="0000CC"/>
                </a:solidFill>
                <a:latin typeface="Arial"/>
                <a:ea typeface="Arial"/>
                <a:cs typeface="Arial"/>
                <a:sym typeface="Arial"/>
              </a:rPr>
              <a:t>)</a:t>
            </a:r>
            <a:r>
              <a:rPr lang="en-US" sz="2000" b="1" i="0" u="none">
                <a:solidFill>
                  <a:srgbClr val="0000CC"/>
                </a:solidFill>
                <a:latin typeface="Arial"/>
                <a:ea typeface="Arial"/>
                <a:cs typeface="Arial"/>
                <a:sym typeface="Arial"/>
              </a:rPr>
              <a:t> value. </a:t>
            </a:r>
            <a:endParaRPr/>
          </a:p>
          <a:p>
            <a:pPr marL="342900" lvl="0" indent="-342900" algn="just" rtl="0">
              <a:lnSpc>
                <a:spcPct val="100000"/>
              </a:lnSpc>
              <a:spcBef>
                <a:spcPts val="400"/>
              </a:spcBef>
              <a:spcAft>
                <a:spcPts val="0"/>
              </a:spcAft>
              <a:buClr>
                <a:schemeClr val="dk1"/>
              </a:buClr>
              <a:buSzPts val="2000"/>
              <a:buFont typeface="Arial"/>
              <a:buNone/>
            </a:pPr>
            <a:endParaRPr sz="2000" b="1" i="0" u="none">
              <a:solidFill>
                <a:srgbClr val="0000CC"/>
              </a:solidFill>
              <a:latin typeface="Arial"/>
              <a:ea typeface="Arial"/>
              <a:cs typeface="Arial"/>
              <a:sym typeface="Arial"/>
            </a:endParaRPr>
          </a:p>
          <a:p>
            <a:pPr marL="342900" lvl="0" indent="-342900" algn="just"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9" name="Google Shape;559;p36"/>
          <p:cNvSpPr txBox="1">
            <a:spLocks noGrp="1"/>
          </p:cNvSpPr>
          <p:nvPr>
            <p:ph type="body" idx="1"/>
          </p:nvPr>
        </p:nvSpPr>
        <p:spPr>
          <a:xfrm>
            <a:off x="4" y="-5869"/>
            <a:ext cx="6261867" cy="55766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None/>
            </a:pPr>
            <a:r>
              <a:rPr lang="en-US" sz="1600" b="1" i="0" u="none" strike="noStrike" cap="none" dirty="0">
                <a:solidFill>
                  <a:schemeClr val="dk1"/>
                </a:solidFill>
                <a:latin typeface="Arial"/>
                <a:ea typeface="Arial"/>
                <a:cs typeface="Arial"/>
                <a:sym typeface="Arial"/>
              </a:rPr>
              <a:t>From  </a:t>
            </a:r>
            <a:r>
              <a:rPr lang="en-US" sz="1600" b="1" i="0" u="sng" strike="noStrike" cap="none" dirty="0">
                <a:solidFill>
                  <a:schemeClr val="hlink"/>
                </a:solidFill>
                <a:latin typeface="Arial"/>
                <a:ea typeface="Arial"/>
                <a:cs typeface="Arial"/>
                <a:sym typeface="Arial"/>
                <a:hlinkClick r:id="rId3"/>
              </a:rPr>
              <a:t>http://www.cs.ccsu.edu/~markov/ccsu_courses/mdl.pdf</a:t>
            </a:r>
            <a:endParaRPr dirty="0"/>
          </a:p>
        </p:txBody>
      </p:sp>
      <p:sp>
        <p:nvSpPr>
          <p:cNvPr id="560" name="Google Shape;560;p36"/>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22</a:t>
            </a:fld>
            <a:endParaRPr/>
          </a:p>
        </p:txBody>
      </p:sp>
      <p:pic>
        <p:nvPicPr>
          <p:cNvPr id="3" name="Picture 2">
            <a:extLst>
              <a:ext uri="{FF2B5EF4-FFF2-40B4-BE49-F238E27FC236}">
                <a16:creationId xmlns:a16="http://schemas.microsoft.com/office/drawing/2014/main" xmlns="" id="{10A6A592-D33F-4ED1-8724-C6EEE79B0AB6}"/>
              </a:ext>
            </a:extLst>
          </p:cNvPr>
          <p:cNvPicPr>
            <a:picLocks noChangeAspect="1"/>
          </p:cNvPicPr>
          <p:nvPr/>
        </p:nvPicPr>
        <p:blipFill>
          <a:blip r:embed="rId4"/>
          <a:stretch>
            <a:fillRect/>
          </a:stretch>
        </p:blipFill>
        <p:spPr>
          <a:xfrm>
            <a:off x="677917" y="392154"/>
            <a:ext cx="7042172" cy="6332496"/>
          </a:xfrm>
          <a:prstGeom prst="rect">
            <a:avLst/>
          </a:prstGeom>
        </p:spPr>
      </p:pic>
      <p:sp>
        <p:nvSpPr>
          <p:cNvPr id="558" name="Google Shape;558;p36"/>
          <p:cNvSpPr txBox="1">
            <a:spLocks noGrp="1"/>
          </p:cNvSpPr>
          <p:nvPr>
            <p:ph type="title"/>
          </p:nvPr>
        </p:nvSpPr>
        <p:spPr>
          <a:xfrm>
            <a:off x="4398576" y="365225"/>
            <a:ext cx="3531475" cy="42304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4400"/>
              <a:buFont typeface="Arial"/>
              <a:buNone/>
            </a:pPr>
            <a:r>
              <a:rPr lang="en-US" sz="4000" b="1" i="0" u="none" dirty="0">
                <a:solidFill>
                  <a:srgbClr val="A50021"/>
                </a:solidFill>
                <a:latin typeface="Arial"/>
                <a:ea typeface="Arial"/>
                <a:cs typeface="Arial"/>
                <a:sym typeface="Arial"/>
              </a:rPr>
              <a:t>MDL Example</a:t>
            </a:r>
            <a:endParaRPr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7"/>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dirty="0">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23</a:t>
            </a:fld>
            <a:endParaRPr dirty="0"/>
          </a:p>
        </p:txBody>
      </p:sp>
      <p:pic>
        <p:nvPicPr>
          <p:cNvPr id="5" name="Picture 4">
            <a:extLst>
              <a:ext uri="{FF2B5EF4-FFF2-40B4-BE49-F238E27FC236}">
                <a16:creationId xmlns:a16="http://schemas.microsoft.com/office/drawing/2014/main" xmlns="" id="{8D3E87AD-3AD0-4B99-A900-A55911A008A2}"/>
              </a:ext>
            </a:extLst>
          </p:cNvPr>
          <p:cNvPicPr>
            <a:picLocks noChangeAspect="1"/>
          </p:cNvPicPr>
          <p:nvPr/>
        </p:nvPicPr>
        <p:blipFill>
          <a:blip r:embed="rId3">
            <a:alphaModFix/>
          </a:blip>
          <a:stretch>
            <a:fillRect/>
          </a:stretch>
        </p:blipFill>
        <p:spPr>
          <a:xfrm>
            <a:off x="0" y="415706"/>
            <a:ext cx="9144000" cy="586892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8"/>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24</a:t>
            </a:fld>
            <a:endParaRPr/>
          </a:p>
        </p:txBody>
      </p:sp>
      <p:pic>
        <p:nvPicPr>
          <p:cNvPr id="5" name="Picture 4">
            <a:extLst>
              <a:ext uri="{FF2B5EF4-FFF2-40B4-BE49-F238E27FC236}">
                <a16:creationId xmlns:a16="http://schemas.microsoft.com/office/drawing/2014/main" xmlns="" id="{44B731A7-A7C4-4EC6-B5EC-E1F3708094DF}"/>
              </a:ext>
            </a:extLst>
          </p:cNvPr>
          <p:cNvPicPr>
            <a:picLocks noChangeAspect="1"/>
          </p:cNvPicPr>
          <p:nvPr/>
        </p:nvPicPr>
        <p:blipFill>
          <a:blip r:embed="rId3"/>
          <a:stretch>
            <a:fillRect/>
          </a:stretch>
        </p:blipFill>
        <p:spPr>
          <a:xfrm>
            <a:off x="151388" y="0"/>
            <a:ext cx="8210616"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9"/>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25</a:t>
            </a:fld>
            <a:endParaRPr/>
          </a:p>
        </p:txBody>
      </p:sp>
      <p:sp>
        <p:nvSpPr>
          <p:cNvPr id="580" name="Google Shape;580;p39"/>
          <p:cNvSpPr txBox="1"/>
          <p:nvPr/>
        </p:nvSpPr>
        <p:spPr>
          <a:xfrm>
            <a:off x="3315928" y="1271704"/>
            <a:ext cx="3127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2</a:t>
            </a:r>
            <a:endParaRPr dirty="0"/>
          </a:p>
        </p:txBody>
      </p:sp>
      <p:sp>
        <p:nvSpPr>
          <p:cNvPr id="581" name="Google Shape;581;p39"/>
          <p:cNvSpPr txBox="1"/>
          <p:nvPr/>
        </p:nvSpPr>
        <p:spPr>
          <a:xfrm>
            <a:off x="514927" y="1271704"/>
            <a:ext cx="3127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3</a:t>
            </a:r>
            <a:endParaRPr dirty="0"/>
          </a:p>
        </p:txBody>
      </p:sp>
      <p:sp>
        <p:nvSpPr>
          <p:cNvPr id="582" name="Google Shape;582;p39"/>
          <p:cNvSpPr txBox="1"/>
          <p:nvPr/>
        </p:nvSpPr>
        <p:spPr>
          <a:xfrm>
            <a:off x="1893068" y="1271704"/>
            <a:ext cx="3127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3</a:t>
            </a:r>
            <a:endParaRPr dirty="0"/>
          </a:p>
        </p:txBody>
      </p:sp>
      <p:sp>
        <p:nvSpPr>
          <p:cNvPr id="583" name="Google Shape;583;p39"/>
          <p:cNvSpPr txBox="1"/>
          <p:nvPr/>
        </p:nvSpPr>
        <p:spPr>
          <a:xfrm>
            <a:off x="4415631" y="1271704"/>
            <a:ext cx="312737" cy="369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2</a:t>
            </a:r>
            <a:endParaRPr dirty="0"/>
          </a:p>
        </p:txBody>
      </p:sp>
      <p:pic>
        <p:nvPicPr>
          <p:cNvPr id="5" name="Picture 4">
            <a:extLst>
              <a:ext uri="{FF2B5EF4-FFF2-40B4-BE49-F238E27FC236}">
                <a16:creationId xmlns:a16="http://schemas.microsoft.com/office/drawing/2014/main" xmlns="" id="{9ECE2D70-91B2-43EE-A981-09ECB34733AB}"/>
              </a:ext>
            </a:extLst>
          </p:cNvPr>
          <p:cNvPicPr>
            <a:picLocks noChangeAspect="1"/>
          </p:cNvPicPr>
          <p:nvPr/>
        </p:nvPicPr>
        <p:blipFill rotWithShape="1">
          <a:blip r:embed="rId3"/>
          <a:srcRect r="35173" b="6918"/>
          <a:stretch/>
        </p:blipFill>
        <p:spPr>
          <a:xfrm>
            <a:off x="0" y="1591612"/>
            <a:ext cx="5927834" cy="4888022"/>
          </a:xfrm>
          <a:prstGeom prst="rect">
            <a:avLst/>
          </a:prstGeom>
        </p:spPr>
      </p:pic>
      <p:pic>
        <p:nvPicPr>
          <p:cNvPr id="7" name="Picture 6">
            <a:extLst>
              <a:ext uri="{FF2B5EF4-FFF2-40B4-BE49-F238E27FC236}">
                <a16:creationId xmlns:a16="http://schemas.microsoft.com/office/drawing/2014/main" xmlns="" id="{256CEE4A-0B69-4034-861A-D9A3FF54167B}"/>
              </a:ext>
            </a:extLst>
          </p:cNvPr>
          <p:cNvPicPr>
            <a:picLocks noChangeAspect="1"/>
          </p:cNvPicPr>
          <p:nvPr/>
        </p:nvPicPr>
        <p:blipFill>
          <a:blip r:embed="rId4"/>
          <a:stretch>
            <a:fillRect/>
          </a:stretch>
        </p:blipFill>
        <p:spPr>
          <a:xfrm>
            <a:off x="238777" y="63714"/>
            <a:ext cx="5734050" cy="11811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0"/>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26</a:t>
            </a:fld>
            <a:endParaRPr/>
          </a:p>
        </p:txBody>
      </p:sp>
      <p:pic>
        <p:nvPicPr>
          <p:cNvPr id="5" name="Picture 4">
            <a:extLst>
              <a:ext uri="{FF2B5EF4-FFF2-40B4-BE49-F238E27FC236}">
                <a16:creationId xmlns:a16="http://schemas.microsoft.com/office/drawing/2014/main" xmlns="" id="{421A3B27-596C-4792-A687-5F07DF3A2644}"/>
              </a:ext>
            </a:extLst>
          </p:cNvPr>
          <p:cNvPicPr>
            <a:picLocks noChangeAspect="1"/>
          </p:cNvPicPr>
          <p:nvPr/>
        </p:nvPicPr>
        <p:blipFill>
          <a:blip r:embed="rId3"/>
          <a:stretch>
            <a:fillRect/>
          </a:stretch>
        </p:blipFill>
        <p:spPr>
          <a:xfrm>
            <a:off x="496696" y="646394"/>
            <a:ext cx="7251229" cy="6101255"/>
          </a:xfrm>
          <a:prstGeom prst="rect">
            <a:avLst/>
          </a:prstGeom>
        </p:spPr>
      </p:pic>
      <p:sp>
        <p:nvSpPr>
          <p:cNvPr id="6" name="TextBox 5">
            <a:extLst>
              <a:ext uri="{FF2B5EF4-FFF2-40B4-BE49-F238E27FC236}">
                <a16:creationId xmlns:a16="http://schemas.microsoft.com/office/drawing/2014/main" xmlns="" id="{00A693C8-B707-4ACF-8C04-CFDD1A25D706}"/>
              </a:ext>
            </a:extLst>
          </p:cNvPr>
          <p:cNvSpPr txBox="1"/>
          <p:nvPr/>
        </p:nvSpPr>
        <p:spPr>
          <a:xfrm>
            <a:off x="204951" y="157655"/>
            <a:ext cx="8576441" cy="400110"/>
          </a:xfrm>
          <a:prstGeom prst="rect">
            <a:avLst/>
          </a:prstGeom>
          <a:noFill/>
        </p:spPr>
        <p:txBody>
          <a:bodyPr wrap="square" rtlCol="0">
            <a:spAutoFit/>
          </a:bodyPr>
          <a:lstStyle/>
          <a:p>
            <a:r>
              <a:rPr lang="en-US" sz="2000" dirty="0"/>
              <a:t>Each tuple can be represented as a set of attribute value pairs as follows: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660F552-20D3-479D-B43F-1A4D6826F43E}"/>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pPr marL="0" lvl="0" indent="0" algn="r" rtl="0">
                <a:spcBef>
                  <a:spcPts val="0"/>
                </a:spcBef>
                <a:spcAft>
                  <a:spcPts val="0"/>
                </a:spcAft>
                <a:buNone/>
              </a:pPr>
              <a:t>27</a:t>
            </a:fld>
            <a:endParaRPr/>
          </a:p>
        </p:txBody>
      </p:sp>
      <p:pic>
        <p:nvPicPr>
          <p:cNvPr id="6" name="Picture 5">
            <a:extLst>
              <a:ext uri="{FF2B5EF4-FFF2-40B4-BE49-F238E27FC236}">
                <a16:creationId xmlns:a16="http://schemas.microsoft.com/office/drawing/2014/main" xmlns="" id="{5E02A48B-3980-4C71-A22E-FCE40F0C6C85}"/>
              </a:ext>
            </a:extLst>
          </p:cNvPr>
          <p:cNvPicPr>
            <a:picLocks noChangeAspect="1"/>
          </p:cNvPicPr>
          <p:nvPr/>
        </p:nvPicPr>
        <p:blipFill>
          <a:blip r:embed="rId2"/>
          <a:stretch>
            <a:fillRect/>
          </a:stretch>
        </p:blipFill>
        <p:spPr>
          <a:xfrm>
            <a:off x="0" y="2379285"/>
            <a:ext cx="9144000" cy="2099430"/>
          </a:xfrm>
          <a:prstGeom prst="rect">
            <a:avLst/>
          </a:prstGeom>
        </p:spPr>
      </p:pic>
    </p:spTree>
    <p:extLst>
      <p:ext uri="{BB962C8B-B14F-4D97-AF65-F5344CB8AC3E}">
        <p14:creationId xmlns:p14="http://schemas.microsoft.com/office/powerpoint/2010/main" xmlns="" val="109983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1"/>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28</a:t>
            </a:fld>
            <a:endParaRPr/>
          </a:p>
        </p:txBody>
      </p:sp>
      <p:pic>
        <p:nvPicPr>
          <p:cNvPr id="5" name="Picture 4">
            <a:extLst>
              <a:ext uri="{FF2B5EF4-FFF2-40B4-BE49-F238E27FC236}">
                <a16:creationId xmlns:a16="http://schemas.microsoft.com/office/drawing/2014/main" xmlns="" id="{3FB5AF12-0F7F-4CAC-83A2-C740AE236944}"/>
              </a:ext>
            </a:extLst>
          </p:cNvPr>
          <p:cNvPicPr>
            <a:picLocks noChangeAspect="1"/>
          </p:cNvPicPr>
          <p:nvPr/>
        </p:nvPicPr>
        <p:blipFill>
          <a:blip r:embed="rId3"/>
          <a:stretch>
            <a:fillRect/>
          </a:stretch>
        </p:blipFill>
        <p:spPr>
          <a:xfrm>
            <a:off x="405619" y="0"/>
            <a:ext cx="8332761"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2"/>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29</a:t>
            </a:fld>
            <a:endParaRPr/>
          </a:p>
        </p:txBody>
      </p:sp>
      <p:pic>
        <p:nvPicPr>
          <p:cNvPr id="5" name="Picture 4">
            <a:extLst>
              <a:ext uri="{FF2B5EF4-FFF2-40B4-BE49-F238E27FC236}">
                <a16:creationId xmlns:a16="http://schemas.microsoft.com/office/drawing/2014/main" xmlns="" id="{506E68A3-2267-4044-A88A-A26F8C81FFD5}"/>
              </a:ext>
            </a:extLst>
          </p:cNvPr>
          <p:cNvPicPr>
            <a:picLocks noChangeAspect="1"/>
          </p:cNvPicPr>
          <p:nvPr/>
        </p:nvPicPr>
        <p:blipFill>
          <a:blip r:embed="rId3"/>
          <a:stretch>
            <a:fillRect/>
          </a:stretch>
        </p:blipFill>
        <p:spPr>
          <a:xfrm>
            <a:off x="1296361" y="0"/>
            <a:ext cx="6551278"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2007 Cios / Pedrycz / Swiniarski / Kurgan</a:t>
            </a:r>
            <a:endParaRPr/>
          </a:p>
        </p:txBody>
      </p:sp>
      <p:sp>
        <p:nvSpPr>
          <p:cNvPr id="134" name="Google Shape;134;p19"/>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a:t>
            </a: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3</a:t>
            </a:fld>
            <a:endParaRPr/>
          </a:p>
        </p:txBody>
      </p:sp>
      <p:sp>
        <p:nvSpPr>
          <p:cNvPr id="135" name="Google Shape;135;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136" name="Google Shape;136;p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CC"/>
              </a:buClr>
              <a:buSzPts val="2800"/>
              <a:buFont typeface="Arial"/>
              <a:buChar char="•"/>
            </a:pPr>
            <a:r>
              <a:rPr lang="en-US" sz="2800" b="1" i="0" u="none">
                <a:solidFill>
                  <a:srgbClr val="0000CC"/>
                </a:solidFill>
                <a:latin typeface="Arial"/>
                <a:ea typeface="Arial"/>
                <a:cs typeface="Arial"/>
                <a:sym typeface="Arial"/>
              </a:rPr>
              <a:t>Feature relevancy</a:t>
            </a:r>
            <a:endParaRPr/>
          </a:p>
          <a:p>
            <a:pPr marL="342900" lvl="0" indent="-3429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can be understood as its ability to contribute to improving classifier’s performance</a:t>
            </a:r>
            <a:endParaRPr/>
          </a:p>
          <a:p>
            <a:pPr marL="342900" lvl="0" indent="-342900" algn="l" rtl="0">
              <a:lnSpc>
                <a:spcPct val="10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342900" lvl="0" indent="-342900"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For Boolean features:</a:t>
            </a:r>
            <a:endParaRPr/>
          </a:p>
          <a:p>
            <a:pPr marL="342900" lvl="0" indent="-342900" algn="l" rtl="0">
              <a:lnSpc>
                <a:spcPct val="10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Def1: </a:t>
            </a:r>
            <a:endParaRPr/>
          </a:p>
          <a:p>
            <a:pPr marL="342900" lvl="0" indent="-342900" algn="l" rtl="0">
              <a:lnSpc>
                <a:spcPct val="10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	A feature x</a:t>
            </a:r>
            <a:r>
              <a:rPr lang="en-US" sz="2000" b="1" i="0" u="none" baseline="-25000">
                <a:solidFill>
                  <a:schemeClr val="dk1"/>
                </a:solidFill>
                <a:latin typeface="Arial"/>
                <a:ea typeface="Arial"/>
                <a:cs typeface="Arial"/>
                <a:sym typeface="Arial"/>
              </a:rPr>
              <a:t>i</a:t>
            </a:r>
            <a:r>
              <a:rPr lang="en-US" sz="2000" b="1" i="0" u="none">
                <a:solidFill>
                  <a:schemeClr val="dk1"/>
                </a:solidFill>
                <a:latin typeface="Arial"/>
                <a:ea typeface="Arial"/>
                <a:cs typeface="Arial"/>
                <a:sym typeface="Arial"/>
              </a:rPr>
              <a:t> is relevant to class c if it appears in every Boolean formula that represents c, otherwise it is irrelevant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3"/>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607" name="Google Shape;607;p43"/>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30</a:t>
            </a:fld>
            <a:endParaRPr/>
          </a:p>
        </p:txBody>
      </p:sp>
      <p:sp>
        <p:nvSpPr>
          <p:cNvPr id="608" name="Google Shape;608;p43"/>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609" name="Google Shape;609;p43"/>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80000"/>
              </a:lnSpc>
              <a:spcBef>
                <a:spcPts val="0"/>
              </a:spcBef>
              <a:spcAft>
                <a:spcPts val="0"/>
              </a:spcAft>
              <a:buClr>
                <a:schemeClr val="dk2"/>
              </a:buClr>
              <a:buSzPts val="2400"/>
              <a:buFont typeface="Arial"/>
              <a:buNone/>
            </a:pPr>
            <a:r>
              <a:rPr lang="en-US" sz="2400" b="1" i="0" u="none">
                <a:solidFill>
                  <a:schemeClr val="dk2"/>
                </a:solidFill>
                <a:latin typeface="Arial"/>
                <a:ea typeface="Arial"/>
                <a:cs typeface="Arial"/>
                <a:sym typeface="Arial"/>
              </a:rPr>
              <a:t>OLM based on Mutual Information - </a:t>
            </a:r>
            <a:r>
              <a:rPr lang="en-US" sz="2400" b="1" i="0" u="none">
                <a:solidFill>
                  <a:srgbClr val="0000CC"/>
                </a:solidFill>
                <a:latin typeface="Arial"/>
                <a:ea typeface="Arial"/>
                <a:cs typeface="Arial"/>
                <a:sym typeface="Arial"/>
              </a:rPr>
              <a:t>a measure that uses entropy as a criterion for feature selection</a:t>
            </a:r>
            <a:r>
              <a:rPr lang="en-US" sz="2400" b="1" i="0" u="none">
                <a:solidFill>
                  <a:schemeClr val="accent2"/>
                </a:solidFill>
                <a:latin typeface="Arial"/>
                <a:ea typeface="Arial"/>
                <a:cs typeface="Arial"/>
                <a:sym typeface="Arial"/>
              </a:rPr>
              <a:t>.</a:t>
            </a:r>
            <a:r>
              <a:rPr lang="en-US" sz="2400" b="1" i="0" u="none">
                <a:solidFill>
                  <a:schemeClr val="dk1"/>
                </a:solidFill>
                <a:latin typeface="Arial"/>
                <a:ea typeface="Arial"/>
                <a:cs typeface="Arial"/>
                <a:sym typeface="Arial"/>
              </a:rPr>
              <a:t> </a:t>
            </a:r>
            <a:endParaRPr/>
          </a:p>
          <a:p>
            <a:pPr marL="230186" lvl="0" indent="-230186" algn="l" rtl="0">
              <a:lnSpc>
                <a:spcPct val="8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For discrete features:</a:t>
            </a:r>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Entropy</a:t>
            </a:r>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Conditional Entropy</a:t>
            </a:r>
            <a:endParaRPr/>
          </a:p>
          <a:p>
            <a:pPr marL="230186" lvl="0" indent="-230186" algn="l" rtl="0">
              <a:lnSpc>
                <a:spcPct val="8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endParaRPr/>
          </a:p>
          <a:p>
            <a:pPr marL="230186" lvl="0" indent="-230186" algn="l" rtl="0">
              <a:lnSpc>
                <a:spcPct val="80000"/>
              </a:lnSpc>
              <a:spcBef>
                <a:spcPts val="36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Set</a:t>
            </a:r>
            <a:r>
              <a:rPr lang="en-US" sz="1800" b="1" i="0" u="none" baseline="-25000">
                <a:solidFill>
                  <a:schemeClr val="dk1"/>
                </a:solidFill>
                <a:latin typeface="Arial"/>
                <a:ea typeface="Arial"/>
                <a:cs typeface="Arial"/>
                <a:sym typeface="Arial"/>
              </a:rPr>
              <a:t>X</a:t>
            </a:r>
            <a:r>
              <a:rPr lang="en-US" sz="1800" b="1" i="0" u="none">
                <a:solidFill>
                  <a:schemeClr val="dk1"/>
                </a:solidFill>
                <a:latin typeface="Arial"/>
                <a:ea typeface="Arial"/>
                <a:cs typeface="Arial"/>
                <a:sym typeface="Arial"/>
              </a:rPr>
              <a:t> – subset, 	c</a:t>
            </a:r>
            <a:r>
              <a:rPr lang="en-US" sz="1800" b="1" i="0" u="none" baseline="-25000">
                <a:solidFill>
                  <a:schemeClr val="dk1"/>
                </a:solidFill>
                <a:latin typeface="Arial"/>
                <a:ea typeface="Arial"/>
                <a:cs typeface="Arial"/>
                <a:sym typeface="Arial"/>
              </a:rPr>
              <a:t>i</a:t>
            </a:r>
            <a:r>
              <a:rPr lang="en-US" sz="1800" b="1" i="0" u="none">
                <a:solidFill>
                  <a:schemeClr val="dk1"/>
                </a:solidFill>
                <a:latin typeface="Arial"/>
                <a:ea typeface="Arial"/>
                <a:cs typeface="Arial"/>
                <a:sym typeface="Arial"/>
              </a:rPr>
              <a:t> – class, 	l – number of classes</a:t>
            </a:r>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8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Criterion:</a:t>
            </a:r>
            <a:r>
              <a:rPr lang="en-US" sz="1800" b="0" i="0" u="none">
                <a:solidFill>
                  <a:schemeClr val="dk1"/>
                </a:solidFill>
                <a:latin typeface="Arial"/>
                <a:ea typeface="Arial"/>
                <a:cs typeface="Arial"/>
                <a:sym typeface="Arial"/>
              </a:rPr>
              <a:t> 	</a:t>
            </a:r>
            <a:r>
              <a:rPr lang="en-US" sz="2400" b="1" i="0" u="none">
                <a:solidFill>
                  <a:srgbClr val="0000CC"/>
                </a:solidFill>
                <a:latin typeface="Arial"/>
                <a:ea typeface="Arial"/>
                <a:cs typeface="Arial"/>
                <a:sym typeface="Arial"/>
              </a:rPr>
              <a:t>J</a:t>
            </a:r>
            <a:r>
              <a:rPr lang="en-US" sz="2400" b="1" i="0" u="none" baseline="-25000">
                <a:solidFill>
                  <a:srgbClr val="0000CC"/>
                </a:solidFill>
                <a:latin typeface="Arial"/>
                <a:ea typeface="Arial"/>
                <a:cs typeface="Arial"/>
                <a:sym typeface="Arial"/>
              </a:rPr>
              <a:t>feature</a:t>
            </a:r>
            <a:r>
              <a:rPr lang="en-US" sz="2400" b="1" i="0" u="none">
                <a:solidFill>
                  <a:srgbClr val="0000CC"/>
                </a:solidFill>
                <a:latin typeface="Arial"/>
                <a:ea typeface="Arial"/>
                <a:cs typeface="Arial"/>
                <a:sym typeface="Arial"/>
              </a:rPr>
              <a:t>(Set</a:t>
            </a:r>
            <a:r>
              <a:rPr lang="en-US" sz="2400" b="1" i="0" u="none" baseline="-25000">
                <a:solidFill>
                  <a:srgbClr val="0000CC"/>
                </a:solidFill>
                <a:latin typeface="Arial"/>
                <a:ea typeface="Arial"/>
                <a:cs typeface="Arial"/>
                <a:sym typeface="Arial"/>
              </a:rPr>
              <a:t>X</a:t>
            </a:r>
            <a:r>
              <a:rPr lang="en-US" sz="2400" b="1" i="0" u="none">
                <a:solidFill>
                  <a:srgbClr val="0000CC"/>
                </a:solidFill>
                <a:latin typeface="Arial"/>
                <a:ea typeface="Arial"/>
                <a:cs typeface="Arial"/>
                <a:sym typeface="Arial"/>
              </a:rPr>
              <a:t>) = E(c) – E(c|Set</a:t>
            </a:r>
            <a:r>
              <a:rPr lang="en-US" sz="2400" b="1" i="0" u="none" baseline="-25000">
                <a:solidFill>
                  <a:srgbClr val="0000CC"/>
                </a:solidFill>
                <a:latin typeface="Arial"/>
                <a:ea typeface="Arial"/>
                <a:cs typeface="Arial"/>
                <a:sym typeface="Arial"/>
              </a:rPr>
              <a:t>X</a:t>
            </a:r>
            <a:r>
              <a:rPr lang="en-US" sz="2400" b="1" i="0" u="none">
                <a:solidFill>
                  <a:srgbClr val="0000CC"/>
                </a:solidFill>
                <a:latin typeface="Arial"/>
                <a:ea typeface="Arial"/>
                <a:cs typeface="Arial"/>
                <a:sym typeface="Arial"/>
              </a:rPr>
              <a:t>)</a:t>
            </a:r>
            <a:endParaRPr/>
          </a:p>
          <a:p>
            <a:pPr marL="230186" lvl="0" indent="-230186" algn="l" rtl="0">
              <a:lnSpc>
                <a:spcPct val="8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		</a:t>
            </a:r>
            <a:endParaRPr/>
          </a:p>
          <a:p>
            <a:pPr marL="230186" lvl="0" indent="-230186" algn="l" rtl="0">
              <a:lnSpc>
                <a:spcPct val="80000"/>
              </a:lnSpc>
              <a:spcBef>
                <a:spcPts val="36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if the value of criterion is close to zero than c and x are independent (knowledge of x does NOT improve class prediction)</a:t>
            </a:r>
            <a:endParaRPr/>
          </a:p>
        </p:txBody>
      </p:sp>
      <p:pic>
        <p:nvPicPr>
          <p:cNvPr id="610" name="Google Shape;610;p43"/>
          <p:cNvPicPr preferRelativeResize="0"/>
          <p:nvPr/>
        </p:nvPicPr>
        <p:blipFill rotWithShape="1">
          <a:blip r:embed="rId3">
            <a:alphaModFix/>
          </a:blip>
          <a:srcRect/>
          <a:stretch/>
        </p:blipFill>
        <p:spPr>
          <a:xfrm>
            <a:off x="2819400" y="2362200"/>
            <a:ext cx="6324600" cy="157956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4"/>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616" name="Google Shape;616;p44"/>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31</a:t>
            </a:fld>
            <a:endParaRPr/>
          </a:p>
        </p:txBody>
      </p:sp>
      <p:sp>
        <p:nvSpPr>
          <p:cNvPr id="617" name="Google Shape;617;p44"/>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618" name="Google Shape;618;p44"/>
          <p:cNvSpPr txBox="1">
            <a:spLocks noGrp="1"/>
          </p:cNvSpPr>
          <p:nvPr>
            <p:ph type="body" idx="1"/>
          </p:nvPr>
        </p:nvSpPr>
        <p:spPr>
          <a:xfrm>
            <a:off x="152400" y="1371600"/>
            <a:ext cx="8991600" cy="5105400"/>
          </a:xfrm>
          <a:prstGeom prst="rect">
            <a:avLst/>
          </a:prstGeom>
          <a:noFill/>
          <a:ln>
            <a:noFill/>
          </a:ln>
        </p:spPr>
        <p:txBody>
          <a:bodyPr spcFirstLastPara="1" wrap="square" lIns="91425" tIns="45700" rIns="91425" bIns="45700" anchor="t" anchorCtr="0">
            <a:noAutofit/>
          </a:bodyPr>
          <a:lstStyle/>
          <a:p>
            <a:pPr marL="230186" lvl="0" indent="-230186" algn="l" rtl="0">
              <a:lnSpc>
                <a:spcPct val="90000"/>
              </a:lnSpc>
              <a:spcBef>
                <a:spcPts val="0"/>
              </a:spcBef>
              <a:spcAft>
                <a:spcPts val="0"/>
              </a:spcAft>
              <a:buClr>
                <a:schemeClr val="dk2"/>
              </a:buClr>
              <a:buSzPts val="2400"/>
              <a:buFont typeface="Arial"/>
              <a:buNone/>
            </a:pPr>
            <a:r>
              <a:rPr lang="en-US" sz="2400" b="1" i="0" u="none">
                <a:solidFill>
                  <a:schemeClr val="dk2"/>
                </a:solidFill>
                <a:latin typeface="Arial"/>
                <a:ea typeface="Arial"/>
                <a:cs typeface="Arial"/>
                <a:sym typeface="Arial"/>
              </a:rPr>
              <a:t>OLM based on Inconsistency Count – </a:t>
            </a:r>
            <a:r>
              <a:rPr lang="en-US" sz="2400" b="1" i="0" u="none">
                <a:solidFill>
                  <a:srgbClr val="0000CC"/>
                </a:solidFill>
                <a:latin typeface="Arial"/>
                <a:ea typeface="Arial"/>
                <a:cs typeface="Arial"/>
                <a:sym typeface="Arial"/>
              </a:rPr>
              <a:t>a measure of inconsistency  </a:t>
            </a:r>
            <a:r>
              <a:rPr lang="en-US" sz="2000" b="1" i="0" u="none">
                <a:solidFill>
                  <a:srgbClr val="0000CC"/>
                </a:solidFill>
                <a:latin typeface="Arial"/>
                <a:ea typeface="Arial"/>
                <a:cs typeface="Arial"/>
                <a:sym typeface="Arial"/>
              </a:rPr>
              <a:t>(patterns initially different after removing some features become identical and can belong to two or more different classes) </a:t>
            </a:r>
            <a:endParaRPr/>
          </a:p>
          <a:p>
            <a:pPr marL="230186" lvl="0" indent="-230186" algn="l" rtl="0">
              <a:lnSpc>
                <a:spcPct val="9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9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Inconsistency Rate criterion:</a:t>
            </a:r>
            <a:endParaRPr/>
          </a:p>
          <a:p>
            <a:pPr marL="230186" lvl="0" indent="-230186" algn="l" rtl="0">
              <a:lnSpc>
                <a:spcPct val="9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9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9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9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X</a:t>
            </a:r>
            <a:r>
              <a:rPr lang="en-US" sz="2000" b="1" i="0" u="none" baseline="-25000">
                <a:solidFill>
                  <a:schemeClr val="dk1"/>
                </a:solidFill>
                <a:latin typeface="Arial"/>
                <a:ea typeface="Arial"/>
                <a:cs typeface="Arial"/>
                <a:sym typeface="Arial"/>
              </a:rPr>
              <a:t>feature </a:t>
            </a:r>
            <a:r>
              <a:rPr lang="en-US" sz="2000" b="1" i="0" u="none">
                <a:solidFill>
                  <a:schemeClr val="dk1"/>
                </a:solidFill>
                <a:latin typeface="Arial"/>
                <a:ea typeface="Arial"/>
                <a:cs typeface="Arial"/>
                <a:sym typeface="Arial"/>
              </a:rPr>
              <a:t>– given subset of features</a:t>
            </a:r>
            <a:endParaRPr/>
          </a:p>
          <a:p>
            <a:pPr marL="230186" lvl="0" indent="-230186" algn="l" rtl="0">
              <a:lnSpc>
                <a:spcPct val="9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T</a:t>
            </a:r>
            <a:r>
              <a:rPr lang="en-US" sz="2000" b="1" i="0" u="none" baseline="-25000">
                <a:solidFill>
                  <a:schemeClr val="dk1"/>
                </a:solidFill>
                <a:latin typeface="Arial"/>
                <a:ea typeface="Arial"/>
                <a:cs typeface="Arial"/>
                <a:sym typeface="Arial"/>
              </a:rPr>
              <a:t>xfeature</a:t>
            </a:r>
            <a:r>
              <a:rPr lang="en-US" sz="2000" b="1" i="0" u="none">
                <a:solidFill>
                  <a:schemeClr val="dk1"/>
                </a:solidFill>
                <a:latin typeface="Arial"/>
                <a:ea typeface="Arial"/>
                <a:cs typeface="Arial"/>
                <a:sym typeface="Arial"/>
              </a:rPr>
              <a:t> – data set that uses only x</a:t>
            </a:r>
            <a:r>
              <a:rPr lang="en-US" sz="2000" b="1" i="0" u="none" baseline="-25000">
                <a:solidFill>
                  <a:schemeClr val="dk1"/>
                </a:solidFill>
                <a:latin typeface="Arial"/>
                <a:ea typeface="Arial"/>
                <a:cs typeface="Arial"/>
                <a:sym typeface="Arial"/>
              </a:rPr>
              <a:t>feature</a:t>
            </a:r>
            <a:r>
              <a:rPr lang="en-US" sz="2000" b="1" i="0" u="none">
                <a:solidFill>
                  <a:schemeClr val="dk1"/>
                </a:solidFill>
                <a:latin typeface="Arial"/>
                <a:ea typeface="Arial"/>
                <a:cs typeface="Arial"/>
                <a:sym typeface="Arial"/>
              </a:rPr>
              <a:t>  </a:t>
            </a:r>
            <a:endParaRPr/>
          </a:p>
          <a:p>
            <a:pPr marL="230186" lvl="0" indent="-230186" algn="l" rtl="0">
              <a:lnSpc>
                <a:spcPct val="9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9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User decides on the inconsistency count (threshold) for choosing subset X</a:t>
            </a:r>
            <a:r>
              <a:rPr lang="en-US" sz="2000" b="1" i="0" u="none" baseline="-25000">
                <a:solidFill>
                  <a:schemeClr val="dk1"/>
                </a:solidFill>
                <a:latin typeface="Arial"/>
                <a:ea typeface="Arial"/>
                <a:cs typeface="Arial"/>
                <a:sym typeface="Arial"/>
              </a:rPr>
              <a:t>feature</a:t>
            </a:r>
            <a:r>
              <a:rPr lang="en-US" sz="2000" b="1" i="0" u="none">
                <a:solidFill>
                  <a:schemeClr val="dk1"/>
                </a:solidFill>
                <a:latin typeface="Arial"/>
                <a:ea typeface="Arial"/>
                <a:cs typeface="Arial"/>
                <a:sym typeface="Arial"/>
              </a:rPr>
              <a:t> (needs to choose threshold that gives good generalization) </a:t>
            </a:r>
            <a:endParaRPr/>
          </a:p>
        </p:txBody>
      </p:sp>
      <p:pic>
        <p:nvPicPr>
          <p:cNvPr id="619" name="Google Shape;619;p44"/>
          <p:cNvPicPr preferRelativeResize="0"/>
          <p:nvPr/>
        </p:nvPicPr>
        <p:blipFill rotWithShape="1">
          <a:blip r:embed="rId3">
            <a:alphaModFix/>
          </a:blip>
          <a:srcRect/>
          <a:stretch/>
        </p:blipFill>
        <p:spPr>
          <a:xfrm>
            <a:off x="3276600" y="2971800"/>
            <a:ext cx="5638800" cy="1263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5"/>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625" name="Google Shape;625;p45"/>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32</a:t>
            </a:fld>
            <a:endParaRPr/>
          </a:p>
        </p:txBody>
      </p:sp>
      <p:sp>
        <p:nvSpPr>
          <p:cNvPr id="626" name="Google Shape;626;p45"/>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627" name="Google Shape;627;p45"/>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80000"/>
              </a:lnSpc>
              <a:spcBef>
                <a:spcPts val="0"/>
              </a:spcBef>
              <a:spcAft>
                <a:spcPts val="0"/>
              </a:spcAft>
              <a:buClr>
                <a:schemeClr val="dk2"/>
              </a:buClr>
              <a:buSzPts val="2000"/>
              <a:buFont typeface="Arial"/>
              <a:buNone/>
            </a:pPr>
            <a:r>
              <a:rPr lang="en-US" sz="2000" b="1" i="0" u="none" dirty="0">
                <a:solidFill>
                  <a:schemeClr val="dk2"/>
                </a:solidFill>
                <a:latin typeface="Arial"/>
                <a:ea typeface="Arial"/>
                <a:cs typeface="Arial"/>
                <a:sym typeface="Arial"/>
              </a:rPr>
              <a:t>OLM based on Interclass Separability – a </a:t>
            </a:r>
            <a:r>
              <a:rPr lang="en-US" sz="2000" b="1" i="0" u="none" dirty="0">
                <a:solidFill>
                  <a:srgbClr val="0000CC"/>
                </a:solidFill>
                <a:latin typeface="Arial"/>
                <a:ea typeface="Arial"/>
                <a:cs typeface="Arial"/>
                <a:sym typeface="Arial"/>
              </a:rPr>
              <a:t>feature subset should have a small within-class scatter and a large between-class scatter.</a:t>
            </a:r>
            <a:endParaRPr dirty="0"/>
          </a:p>
          <a:p>
            <a:pPr marL="230186" lvl="0" indent="-230186" algn="l" rtl="0">
              <a:lnSpc>
                <a:spcPct val="80000"/>
              </a:lnSpc>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r>
              <a:rPr lang="en-US" sz="2000" b="1" i="0" u="none" dirty="0">
                <a:solidFill>
                  <a:schemeClr val="dk1"/>
                </a:solidFill>
                <a:latin typeface="Arial"/>
                <a:ea typeface="Arial"/>
                <a:cs typeface="Arial"/>
                <a:sym typeface="Arial"/>
              </a:rPr>
              <a:t>Recall Fisher’s LT Class Separability criterion:</a:t>
            </a:r>
            <a:endParaRPr dirty="0"/>
          </a:p>
          <a:p>
            <a:pPr marL="230186" lvl="0" indent="-230186" algn="l" rtl="0">
              <a:lnSpc>
                <a:spcPct val="80000"/>
              </a:lnSpc>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r>
              <a:rPr lang="en-US" sz="2000" b="1" i="0" u="none" dirty="0">
                <a:solidFill>
                  <a:schemeClr val="dk1"/>
                </a:solidFill>
                <a:latin typeface="Arial"/>
                <a:ea typeface="Arial"/>
                <a:cs typeface="Arial"/>
                <a:sym typeface="Arial"/>
              </a:rPr>
              <a:t>S</a:t>
            </a:r>
            <a:r>
              <a:rPr lang="en-US" sz="2000" b="1" i="0" u="none" baseline="-25000" dirty="0">
                <a:solidFill>
                  <a:schemeClr val="dk1"/>
                </a:solidFill>
                <a:latin typeface="Arial"/>
                <a:ea typeface="Arial"/>
                <a:cs typeface="Arial"/>
                <a:sym typeface="Arial"/>
              </a:rPr>
              <a:t>b</a:t>
            </a:r>
            <a:r>
              <a:rPr lang="en-US" sz="2000" b="1" i="0" u="none" dirty="0">
                <a:solidFill>
                  <a:schemeClr val="dk1"/>
                </a:solidFill>
                <a:latin typeface="Arial"/>
                <a:ea typeface="Arial"/>
                <a:cs typeface="Arial"/>
                <a:sym typeface="Arial"/>
              </a:rPr>
              <a:t> – between-class scatter matrix</a:t>
            </a:r>
            <a:endParaRPr dirty="0"/>
          </a:p>
          <a:p>
            <a:pPr marL="230186" lvl="0" indent="-230186" algn="l" rtl="0">
              <a:lnSpc>
                <a:spcPct val="80000"/>
              </a:lnSpc>
              <a:spcBef>
                <a:spcPts val="400"/>
              </a:spcBef>
              <a:spcAft>
                <a:spcPts val="0"/>
              </a:spcAft>
              <a:buClr>
                <a:schemeClr val="dk1"/>
              </a:buClr>
              <a:buSzPts val="2000"/>
              <a:buFont typeface="Arial"/>
              <a:buNone/>
            </a:pPr>
            <a:r>
              <a:rPr lang="en-US" sz="2000" b="1" i="0" u="none" dirty="0" err="1">
                <a:solidFill>
                  <a:schemeClr val="dk1"/>
                </a:solidFill>
                <a:latin typeface="Arial"/>
                <a:ea typeface="Arial"/>
                <a:cs typeface="Arial"/>
                <a:sym typeface="Arial"/>
              </a:rPr>
              <a:t>S</a:t>
            </a:r>
            <a:r>
              <a:rPr lang="en-US" sz="2000" b="1" i="0" u="none" baseline="-25000" dirty="0" err="1">
                <a:solidFill>
                  <a:schemeClr val="dk1"/>
                </a:solidFill>
                <a:latin typeface="Arial"/>
                <a:ea typeface="Arial"/>
                <a:cs typeface="Arial"/>
                <a:sym typeface="Arial"/>
              </a:rPr>
              <a:t>w</a:t>
            </a:r>
            <a:r>
              <a:rPr lang="en-US" sz="2000" b="1" i="0" u="none" dirty="0">
                <a:solidFill>
                  <a:schemeClr val="dk1"/>
                </a:solidFill>
                <a:latin typeface="Arial"/>
                <a:ea typeface="Arial"/>
                <a:cs typeface="Arial"/>
                <a:sym typeface="Arial"/>
              </a:rPr>
              <a:t> – within-class scatter matrix</a:t>
            </a:r>
            <a:endParaRPr dirty="0"/>
          </a:p>
          <a:p>
            <a:pPr marL="230186" lvl="0" indent="-230186" algn="l" rtl="0">
              <a:lnSpc>
                <a:spcPct val="80000"/>
              </a:lnSpc>
              <a:spcBef>
                <a:spcPts val="480"/>
              </a:spcBef>
              <a:spcAft>
                <a:spcPts val="0"/>
              </a:spcAft>
              <a:buClr>
                <a:schemeClr val="dk1"/>
              </a:buClr>
              <a:buSzPts val="2400"/>
              <a:buFont typeface="Arial"/>
              <a:buNone/>
            </a:pPr>
            <a:endParaRPr sz="2400" b="1" i="0" u="none" dirty="0">
              <a:solidFill>
                <a:schemeClr val="dk1"/>
              </a:solidFill>
              <a:latin typeface="Arial"/>
              <a:ea typeface="Arial"/>
              <a:cs typeface="Arial"/>
              <a:sym typeface="Arial"/>
            </a:endParaRPr>
          </a:p>
          <a:p>
            <a:pPr marL="230186" lvl="0" indent="-230186" algn="l" rtl="0">
              <a:lnSpc>
                <a:spcPct val="8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	</a:t>
            </a:r>
            <a:r>
              <a:rPr lang="en-US" sz="2000" b="1" i="0" u="none" dirty="0">
                <a:solidFill>
                  <a:schemeClr val="dk1"/>
                </a:solidFill>
                <a:latin typeface="Arial"/>
                <a:ea typeface="Arial"/>
                <a:cs typeface="Arial"/>
                <a:sym typeface="Arial"/>
              </a:rPr>
              <a:t>if </a:t>
            </a:r>
            <a:r>
              <a:rPr lang="en-US" sz="2000" b="1" i="0" u="none" dirty="0" err="1">
                <a:solidFill>
                  <a:schemeClr val="dk1"/>
                </a:solidFill>
                <a:latin typeface="Arial"/>
                <a:ea typeface="Arial"/>
                <a:cs typeface="Arial"/>
                <a:sym typeface="Arial"/>
              </a:rPr>
              <a:t>J</a:t>
            </a:r>
            <a:r>
              <a:rPr lang="en-US" sz="2000" b="1" i="0" u="none" baseline="-25000" dirty="0" err="1">
                <a:solidFill>
                  <a:schemeClr val="dk1"/>
                </a:solidFill>
                <a:latin typeface="Arial"/>
                <a:ea typeface="Arial"/>
                <a:cs typeface="Arial"/>
                <a:sym typeface="Arial"/>
              </a:rPr>
              <a:t>feature</a:t>
            </a:r>
            <a:r>
              <a:rPr lang="en-US" sz="2000" b="1" i="0" u="none" dirty="0">
                <a:solidFill>
                  <a:schemeClr val="dk1"/>
                </a:solidFill>
                <a:latin typeface="Arial"/>
                <a:ea typeface="Arial"/>
                <a:cs typeface="Arial"/>
                <a:sym typeface="Arial"/>
              </a:rPr>
              <a:t> is high enough (above some heuristic threshold) then subset is good</a:t>
            </a:r>
            <a:endParaRPr dirty="0"/>
          </a:p>
        </p:txBody>
      </p:sp>
      <p:pic>
        <p:nvPicPr>
          <p:cNvPr id="628" name="Google Shape;628;p45"/>
          <p:cNvPicPr preferRelativeResize="0"/>
          <p:nvPr/>
        </p:nvPicPr>
        <p:blipFill rotWithShape="1">
          <a:blip r:embed="rId3">
            <a:alphaModFix/>
          </a:blip>
          <a:srcRect/>
          <a:stretch/>
        </p:blipFill>
        <p:spPr>
          <a:xfrm>
            <a:off x="4648200" y="2590800"/>
            <a:ext cx="3962400" cy="1225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6"/>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634" name="Google Shape;634;p46"/>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33</a:t>
            </a:fld>
            <a:endParaRPr/>
          </a:p>
        </p:txBody>
      </p:sp>
      <p:sp>
        <p:nvSpPr>
          <p:cNvPr id="635" name="Google Shape;635;p46"/>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636" name="Google Shape;636;p46"/>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90000"/>
              </a:lnSpc>
              <a:spcBef>
                <a:spcPts val="0"/>
              </a:spcBef>
              <a:spcAft>
                <a:spcPts val="0"/>
              </a:spcAft>
              <a:buClr>
                <a:schemeClr val="dk2"/>
              </a:buClr>
              <a:buSzPts val="2000"/>
              <a:buFont typeface="Arial"/>
              <a:buNone/>
            </a:pPr>
            <a:r>
              <a:rPr lang="en-US" sz="2000" b="1" i="0" u="none">
                <a:solidFill>
                  <a:schemeClr val="dk2"/>
                </a:solidFill>
                <a:latin typeface="Arial"/>
                <a:ea typeface="Arial"/>
                <a:cs typeface="Arial"/>
                <a:sym typeface="Arial"/>
              </a:rPr>
              <a:t>CLOSED-LOOP METHODS (CLM)</a:t>
            </a:r>
            <a:endParaRPr/>
          </a:p>
          <a:p>
            <a:pPr marL="230186" lvl="0" indent="-230186" algn="l" rtl="0">
              <a:lnSpc>
                <a:spcPct val="9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Selection of a feature subset is based on the ultimate goal of having the best performance of a processing algorithm.</a:t>
            </a:r>
            <a:r>
              <a:rPr lang="en-US" sz="2400" b="1" i="0" u="none">
                <a:solidFill>
                  <a:schemeClr val="accent2"/>
                </a:solidFill>
                <a:latin typeface="Arial"/>
                <a:ea typeface="Arial"/>
                <a:cs typeface="Arial"/>
                <a:sym typeface="Arial"/>
              </a:rPr>
              <a:t> </a:t>
            </a:r>
            <a:endParaRPr/>
          </a:p>
          <a:p>
            <a:pPr marL="230186" lvl="0" indent="-230186" algn="l" rtl="0">
              <a:lnSpc>
                <a:spcPct val="9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230186" lvl="0" indent="-230186" algn="l" rtl="0">
              <a:lnSpc>
                <a:spcPct val="9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Using a feedback mechanism is highly advantageous.</a:t>
            </a:r>
            <a:endParaRPr/>
          </a:p>
          <a:p>
            <a:pPr marL="230186" lvl="0" indent="-230186" algn="l" rtl="0">
              <a:lnSpc>
                <a:spcPct val="9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9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Predictor of performance/evaluator of a feature subset is often:</a:t>
            </a:r>
            <a:endParaRPr/>
          </a:p>
          <a:p>
            <a:pPr marL="230186" lvl="0" indent="-230186" algn="l" rtl="0">
              <a:lnSpc>
                <a:spcPct val="9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	- the same as for a given classifier, such as NN, k-nearest neighbors</a:t>
            </a:r>
            <a:endParaRPr/>
          </a:p>
          <a:p>
            <a:pPr marL="230186" lvl="0" indent="-230186" algn="l" rtl="0">
              <a:lnSpc>
                <a:spcPct val="9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	- computationally expensive - we thus look for sub-optimal subsets </a:t>
            </a:r>
            <a:endParaRPr/>
          </a:p>
          <a:p>
            <a:pPr marL="230186" lvl="0" indent="-230186" algn="l" rtl="0">
              <a:lnSpc>
                <a:spcPct val="9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9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Criterion: </a:t>
            </a:r>
            <a:endParaRPr/>
          </a:p>
          <a:p>
            <a:pPr marL="230186" lvl="0" indent="-230186" algn="l" rtl="0">
              <a:lnSpc>
                <a:spcPct val="9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Count the number of misclassified patterns for a specified feature subset</a:t>
            </a:r>
            <a:r>
              <a:rPr lang="en-US" sz="2400" b="1" i="0" u="none">
                <a:solidFill>
                  <a:schemeClr val="accent2"/>
                </a:solidFill>
                <a:latin typeface="Arial"/>
                <a:ea typeface="Arial"/>
                <a:cs typeface="Arial"/>
                <a:sym typeface="Arial"/>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7"/>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642" name="Google Shape;642;p47"/>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34</a:t>
            </a:fld>
            <a:endParaRPr/>
          </a:p>
        </p:txBody>
      </p:sp>
      <p:sp>
        <p:nvSpPr>
          <p:cNvPr id="643" name="Google Shape;643;p47"/>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644" name="Google Shape;644;p47"/>
          <p:cNvSpPr txBox="1">
            <a:spLocks noGrp="1"/>
          </p:cNvSpPr>
          <p:nvPr>
            <p:ph type="body" idx="1"/>
          </p:nvPr>
        </p:nvSpPr>
        <p:spPr>
          <a:xfrm>
            <a:off x="533400" y="1371600"/>
            <a:ext cx="80772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100000"/>
              </a:lnSpc>
              <a:spcBef>
                <a:spcPts val="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SEARCH METHODS</a:t>
            </a:r>
            <a:endParaRPr dirty="0"/>
          </a:p>
          <a:p>
            <a:pPr marL="230186" lvl="0" indent="-230186" algn="l" rtl="0">
              <a:lnSpc>
                <a:spcPct val="100000"/>
              </a:lnSpc>
              <a:spcBef>
                <a:spcPts val="480"/>
              </a:spcBef>
              <a:spcAft>
                <a:spcPts val="0"/>
              </a:spcAft>
              <a:buClr>
                <a:schemeClr val="dk1"/>
              </a:buClr>
              <a:buSzPts val="2400"/>
              <a:buFont typeface="Arial"/>
              <a:buNone/>
            </a:pPr>
            <a:endParaRPr sz="2400" b="1" i="0" u="none" dirty="0">
              <a:solidFill>
                <a:schemeClr val="dk1"/>
              </a:solidFill>
              <a:latin typeface="Arial"/>
              <a:ea typeface="Arial"/>
              <a:cs typeface="Arial"/>
              <a:sym typeface="Arial"/>
            </a:endParaRPr>
          </a:p>
          <a:p>
            <a:pPr marL="230186" lvl="0" indent="-230186" algn="l" rtl="0">
              <a:lnSpc>
                <a:spcPct val="100000"/>
              </a:lnSpc>
              <a:spcBef>
                <a:spcPts val="480"/>
              </a:spcBef>
              <a:spcAft>
                <a:spcPts val="0"/>
              </a:spcAft>
              <a:buClr>
                <a:srgbClr val="0000CC"/>
              </a:buClr>
              <a:buSzPts val="2400"/>
              <a:buFont typeface="Arial"/>
              <a:buChar char="•"/>
            </a:pPr>
            <a:r>
              <a:rPr lang="en-US" sz="2400" b="1" i="0" u="none" dirty="0">
                <a:solidFill>
                  <a:srgbClr val="0000CC"/>
                </a:solidFill>
                <a:latin typeface="Arial"/>
                <a:ea typeface="Arial"/>
                <a:cs typeface="Arial"/>
                <a:sym typeface="Arial"/>
              </a:rPr>
              <a:t>Exhaustive search </a:t>
            </a:r>
            <a:endParaRPr dirty="0"/>
          </a:p>
          <a:p>
            <a:pPr marL="230186" lvl="0" indent="-230186" algn="l" rtl="0">
              <a:lnSpc>
                <a:spcPct val="100000"/>
              </a:lnSpc>
              <a:spcBef>
                <a:spcPts val="480"/>
              </a:spcBef>
              <a:spcAft>
                <a:spcPts val="0"/>
              </a:spcAft>
              <a:buClr>
                <a:srgbClr val="0000CC"/>
              </a:buClr>
              <a:buSzPts val="2400"/>
              <a:buFont typeface="Arial"/>
              <a:buChar char="•"/>
            </a:pPr>
            <a:r>
              <a:rPr lang="en-US" sz="2400" b="1" i="0" u="none" dirty="0">
                <a:solidFill>
                  <a:srgbClr val="0000CC"/>
                </a:solidFill>
                <a:latin typeface="Arial"/>
                <a:ea typeface="Arial"/>
                <a:cs typeface="Arial"/>
                <a:sym typeface="Arial"/>
              </a:rPr>
              <a:t>Branch and Bound</a:t>
            </a:r>
            <a:endParaRPr dirty="0"/>
          </a:p>
          <a:p>
            <a:pPr marL="230186" lvl="0" indent="-230186" algn="l" rtl="0">
              <a:lnSpc>
                <a:spcPct val="100000"/>
              </a:lnSpc>
              <a:spcBef>
                <a:spcPts val="480"/>
              </a:spcBef>
              <a:spcAft>
                <a:spcPts val="0"/>
              </a:spcAft>
              <a:buClr>
                <a:srgbClr val="0000CC"/>
              </a:buClr>
              <a:buSzPts val="2400"/>
              <a:buFont typeface="Arial"/>
              <a:buChar char="•"/>
            </a:pPr>
            <a:r>
              <a:rPr lang="en-US" sz="2400" b="1" i="0" u="none" dirty="0">
                <a:solidFill>
                  <a:srgbClr val="0000CC"/>
                </a:solidFill>
                <a:latin typeface="Arial"/>
                <a:ea typeface="Arial"/>
                <a:cs typeface="Arial"/>
                <a:sym typeface="Arial"/>
              </a:rPr>
              <a:t>Individual Feature Ranking</a:t>
            </a:r>
            <a:endParaRPr dirty="0"/>
          </a:p>
          <a:p>
            <a:pPr marL="230186" lvl="0" indent="-230186" algn="l" rtl="0">
              <a:lnSpc>
                <a:spcPct val="100000"/>
              </a:lnSpc>
              <a:spcBef>
                <a:spcPts val="480"/>
              </a:spcBef>
              <a:spcAft>
                <a:spcPts val="0"/>
              </a:spcAft>
              <a:buClr>
                <a:srgbClr val="0000CC"/>
              </a:buClr>
              <a:buSzPts val="2400"/>
              <a:buFont typeface="Arial"/>
              <a:buChar char="•"/>
            </a:pPr>
            <a:r>
              <a:rPr lang="en-US" sz="2400" b="1" i="0" u="none" dirty="0">
                <a:solidFill>
                  <a:srgbClr val="0000CC"/>
                </a:solidFill>
                <a:latin typeface="Arial"/>
                <a:ea typeface="Arial"/>
                <a:cs typeface="Arial"/>
                <a:sym typeface="Arial"/>
              </a:rPr>
              <a:t>Sequential Forward and Backward FS</a:t>
            </a:r>
            <a:endParaRPr dirty="0"/>
          </a:p>
          <a:p>
            <a:pPr marL="230186" lvl="0" indent="-230186" algn="l" rtl="0">
              <a:lnSpc>
                <a:spcPct val="100000"/>
              </a:lnSpc>
              <a:spcBef>
                <a:spcPts val="480"/>
              </a:spcBef>
              <a:spcAft>
                <a:spcPts val="0"/>
              </a:spcAft>
              <a:buClr>
                <a:srgbClr val="0000CC"/>
              </a:buClr>
              <a:buSzPts val="2400"/>
              <a:buFont typeface="Arial"/>
              <a:buChar char="•"/>
            </a:pPr>
            <a:r>
              <a:rPr lang="en-US" sz="2400" b="1" i="0" u="none" dirty="0">
                <a:solidFill>
                  <a:srgbClr val="0000CC"/>
                </a:solidFill>
                <a:latin typeface="Arial"/>
                <a:ea typeface="Arial"/>
                <a:cs typeface="Arial"/>
                <a:sym typeface="Arial"/>
              </a:rPr>
              <a:t>Stepwise Forward Search</a:t>
            </a:r>
            <a:endParaRPr dirty="0"/>
          </a:p>
          <a:p>
            <a:pPr marL="230186" lvl="0" indent="-230186" algn="l" rtl="0">
              <a:lnSpc>
                <a:spcPct val="100000"/>
              </a:lnSpc>
              <a:spcBef>
                <a:spcPts val="480"/>
              </a:spcBef>
              <a:spcAft>
                <a:spcPts val="0"/>
              </a:spcAft>
              <a:buClr>
                <a:srgbClr val="0000CC"/>
              </a:buClr>
              <a:buSzPts val="2400"/>
              <a:buFont typeface="Arial"/>
              <a:buChar char="•"/>
            </a:pPr>
            <a:r>
              <a:rPr lang="en-US" sz="2400" b="1" i="0" u="none" dirty="0">
                <a:solidFill>
                  <a:srgbClr val="0000CC"/>
                </a:solidFill>
                <a:latin typeface="Arial"/>
                <a:ea typeface="Arial"/>
                <a:cs typeface="Arial"/>
                <a:sym typeface="Arial"/>
              </a:rPr>
              <a:t>Stepwise Backward Search</a:t>
            </a:r>
            <a:endParaRPr dirty="0"/>
          </a:p>
          <a:p>
            <a:pPr marL="230186" lvl="0" indent="-230186" algn="l" rtl="0">
              <a:lnSpc>
                <a:spcPct val="100000"/>
              </a:lnSpc>
              <a:spcBef>
                <a:spcPts val="480"/>
              </a:spcBef>
              <a:spcAft>
                <a:spcPts val="0"/>
              </a:spcAft>
              <a:buClr>
                <a:srgbClr val="0000CC"/>
              </a:buClr>
              <a:buSzPts val="2400"/>
              <a:buFont typeface="Arial"/>
              <a:buChar char="•"/>
            </a:pPr>
            <a:r>
              <a:rPr lang="en-US" sz="2400" b="1" i="0" u="none" dirty="0">
                <a:solidFill>
                  <a:srgbClr val="0000CC"/>
                </a:solidFill>
                <a:latin typeface="Arial"/>
                <a:ea typeface="Arial"/>
                <a:cs typeface="Arial"/>
                <a:sym typeface="Arial"/>
              </a:rPr>
              <a:t>Probabilistic FS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48"/>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650" name="Google Shape;650;p48"/>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35</a:t>
            </a:fld>
            <a:endParaRPr/>
          </a:p>
        </p:txBody>
      </p:sp>
      <p:sp>
        <p:nvSpPr>
          <p:cNvPr id="651" name="Google Shape;651;p48"/>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652" name="Google Shape;652;p48"/>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80000"/>
              </a:lnSpc>
              <a:spcBef>
                <a:spcPts val="0"/>
              </a:spcBef>
              <a:spcAft>
                <a:spcPts val="0"/>
              </a:spcAft>
              <a:buClr>
                <a:schemeClr val="dk2"/>
              </a:buClr>
              <a:buSzPts val="2400"/>
              <a:buFont typeface="Arial"/>
              <a:buNone/>
            </a:pPr>
            <a:r>
              <a:rPr lang="en-US" sz="2400" b="1" i="0" u="none">
                <a:solidFill>
                  <a:schemeClr val="dk2"/>
                </a:solidFill>
                <a:latin typeface="Arial"/>
                <a:ea typeface="Arial"/>
                <a:cs typeface="Arial"/>
                <a:sym typeface="Arial"/>
              </a:rPr>
              <a:t>Goal of SEARCH METHODS:</a:t>
            </a:r>
            <a:endParaRPr/>
          </a:p>
          <a:p>
            <a:pPr marL="230186" lvl="0" indent="-230186" algn="l" rtl="0">
              <a:lnSpc>
                <a:spcPct val="8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search only through a </a:t>
            </a:r>
            <a:r>
              <a:rPr lang="en-US" sz="2400" b="1" i="1" u="none">
                <a:solidFill>
                  <a:srgbClr val="0000CC"/>
                </a:solidFill>
                <a:latin typeface="Arial"/>
                <a:ea typeface="Arial"/>
                <a:cs typeface="Arial"/>
                <a:sym typeface="Arial"/>
              </a:rPr>
              <a:t>subset</a:t>
            </a:r>
            <a:r>
              <a:rPr lang="en-US" sz="2400" b="1" i="0" u="none">
                <a:solidFill>
                  <a:srgbClr val="0000CC"/>
                </a:solidFill>
                <a:latin typeface="Arial"/>
                <a:ea typeface="Arial"/>
                <a:cs typeface="Arial"/>
                <a:sym typeface="Arial"/>
              </a:rPr>
              <a:t> of all possible feature subsets. </a:t>
            </a:r>
            <a:endParaRPr/>
          </a:p>
          <a:p>
            <a:pPr marL="230186" lvl="0" indent="-230186" algn="l" rtl="0">
              <a:lnSpc>
                <a:spcPct val="80000"/>
              </a:lnSpc>
              <a:spcBef>
                <a:spcPts val="480"/>
              </a:spcBef>
              <a:spcAft>
                <a:spcPts val="0"/>
              </a:spcAft>
              <a:buClr>
                <a:schemeClr val="dk1"/>
              </a:buClr>
              <a:buSzPts val="2400"/>
              <a:buFont typeface="Arial"/>
              <a:buNone/>
            </a:pPr>
            <a:endParaRPr sz="2400" b="1" i="0" u="none">
              <a:solidFill>
                <a:srgbClr val="0000CC"/>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Only a sub-optimal subset of features is obtained but at a much lower cost.</a:t>
            </a:r>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REASON: The number of possible feature subsets is </a:t>
            </a:r>
            <a:r>
              <a:rPr lang="en-US" sz="2400" b="1" i="0" u="none">
                <a:solidFill>
                  <a:schemeClr val="dk2"/>
                </a:solidFill>
                <a:latin typeface="Arial"/>
                <a:ea typeface="Arial"/>
                <a:cs typeface="Arial"/>
                <a:sym typeface="Arial"/>
              </a:rPr>
              <a:t>2</a:t>
            </a:r>
            <a:r>
              <a:rPr lang="en-US" sz="2400" b="1" i="0" u="none" baseline="30000">
                <a:solidFill>
                  <a:schemeClr val="dk2"/>
                </a:solidFill>
                <a:latin typeface="Arial"/>
                <a:ea typeface="Arial"/>
                <a:cs typeface="Arial"/>
                <a:sym typeface="Arial"/>
              </a:rPr>
              <a:t>n</a:t>
            </a:r>
            <a:endParaRPr sz="2400" b="1" i="0" u="none">
              <a:solidFill>
                <a:schemeClr val="dk2"/>
              </a:solidFill>
              <a:latin typeface="Arial"/>
              <a:ea typeface="Arial"/>
              <a:cs typeface="Arial"/>
              <a:sym typeface="Arial"/>
            </a:endParaRPr>
          </a:p>
          <a:p>
            <a:pPr marL="1279525" lvl="1" indent="-533400" algn="l" rtl="0">
              <a:lnSpc>
                <a:spcPct val="80000"/>
              </a:lnSpc>
              <a:spcBef>
                <a:spcPts val="36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(where n is number of original features)</a:t>
            </a:r>
            <a:endParaRPr/>
          </a:p>
          <a:p>
            <a:pPr marL="1279525" lvl="1" indent="-533400" algn="l" rtl="0">
              <a:lnSpc>
                <a:spcPct val="8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and search for such large number of subsets is computationally expensive.</a:t>
            </a:r>
            <a:endParaRPr/>
          </a:p>
          <a:p>
            <a:pPr marL="1279525" lvl="1" indent="-533400" algn="l" rtl="0">
              <a:lnSpc>
                <a:spcPct val="80000"/>
              </a:lnSpc>
              <a:spcBef>
                <a:spcPts val="480"/>
              </a:spcBef>
              <a:spcAft>
                <a:spcPts val="0"/>
              </a:spcAft>
              <a:buClr>
                <a:schemeClr val="dk1"/>
              </a:buClr>
              <a:buSzPts val="2400"/>
              <a:buFont typeface="Arial"/>
              <a:buNone/>
            </a:pPr>
            <a:endParaRPr sz="2400" b="1" i="0" u="none">
              <a:solidFill>
                <a:srgbClr val="0000CC"/>
              </a:solidFill>
              <a:latin typeface="Arial"/>
              <a:ea typeface="Arial"/>
              <a:cs typeface="Arial"/>
              <a:sym typeface="Arial"/>
            </a:endParaRPr>
          </a:p>
          <a:p>
            <a:pPr marL="1279525" lvl="1" indent="-533400" algn="l" rtl="0">
              <a:lnSpc>
                <a:spcPct val="8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Optimal feature selection is NP-hard thus we need to use sub-optimal feature selection methods.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9"/>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658" name="Google Shape;658;p49"/>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36</a:t>
            </a:fld>
            <a:endParaRPr/>
          </a:p>
        </p:txBody>
      </p:sp>
      <p:sp>
        <p:nvSpPr>
          <p:cNvPr id="659" name="Google Shape;659;p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660" name="Google Shape;660;p49"/>
          <p:cNvSpPr txBox="1">
            <a:spLocks noGrp="1"/>
          </p:cNvSpPr>
          <p:nvPr>
            <p:ph type="body" idx="1"/>
          </p:nvPr>
        </p:nvSpPr>
        <p:spPr>
          <a:xfrm>
            <a:off x="304800" y="1447800"/>
            <a:ext cx="8610600" cy="4525962"/>
          </a:xfrm>
          <a:prstGeom prst="rect">
            <a:avLst/>
          </a:prstGeom>
          <a:noFill/>
          <a:ln>
            <a:noFill/>
          </a:ln>
        </p:spPr>
        <p:txBody>
          <a:bodyPr spcFirstLastPara="1" wrap="square" lIns="91425" tIns="45700" rIns="91425" bIns="45700" anchor="t" anchorCtr="0">
            <a:noAutofit/>
          </a:bodyPr>
          <a:lstStyle/>
          <a:p>
            <a:pPr marL="230186" lvl="0" indent="-230186" algn="l" rtl="0">
              <a:lnSpc>
                <a:spcPct val="90000"/>
              </a:lnSpc>
              <a:spcBef>
                <a:spcPts val="0"/>
              </a:spcBef>
              <a:spcAft>
                <a:spcPts val="0"/>
              </a:spcAft>
              <a:buClr>
                <a:srgbClr val="0000CC"/>
              </a:buClr>
              <a:buSzPts val="2400"/>
              <a:buFont typeface="Arial"/>
              <a:buNone/>
            </a:pPr>
            <a:r>
              <a:rPr lang="en-US" sz="2400" b="1" i="0" u="none" dirty="0">
                <a:solidFill>
                  <a:srgbClr val="0000CC"/>
                </a:solidFill>
                <a:latin typeface="Arial"/>
                <a:ea typeface="Arial"/>
                <a:cs typeface="Arial"/>
                <a:sym typeface="Arial"/>
              </a:rPr>
              <a:t>FS criteria</a:t>
            </a:r>
            <a:endParaRPr dirty="0"/>
          </a:p>
          <a:p>
            <a:pPr marL="230186" lvl="0" indent="-230186" algn="l" rtl="0">
              <a:lnSpc>
                <a:spcPct val="90000"/>
              </a:lnSpc>
              <a:spcBef>
                <a:spcPts val="560"/>
              </a:spcBef>
              <a:spcAft>
                <a:spcPts val="0"/>
              </a:spcAft>
              <a:buClr>
                <a:schemeClr val="dk1"/>
              </a:buClr>
              <a:buSzPts val="2000"/>
              <a:buFont typeface="Arial"/>
              <a:buNone/>
            </a:pPr>
            <a:r>
              <a:rPr lang="en-US" sz="2000" b="1" i="0" u="none" dirty="0">
                <a:solidFill>
                  <a:schemeClr val="dk1"/>
                </a:solidFill>
                <a:latin typeface="Arial"/>
                <a:ea typeface="Arial"/>
                <a:cs typeface="Arial"/>
                <a:sym typeface="Arial"/>
              </a:rPr>
              <a:t>Monotonicity property</a:t>
            </a:r>
            <a:r>
              <a:rPr lang="en-US" sz="2800" b="1" i="0" u="none" dirty="0">
                <a:solidFill>
                  <a:schemeClr val="dk1"/>
                </a:solidFill>
                <a:latin typeface="Arial"/>
                <a:ea typeface="Arial"/>
                <a:cs typeface="Arial"/>
                <a:sym typeface="Arial"/>
              </a:rPr>
              <a:t>	</a:t>
            </a:r>
            <a:endParaRPr dirty="0"/>
          </a:p>
          <a:p>
            <a:pPr marL="230186" lvl="0" indent="-230186" algn="l" rtl="0">
              <a:lnSpc>
                <a:spcPct val="90000"/>
              </a:lnSpc>
              <a:spcBef>
                <a:spcPts val="400"/>
              </a:spcBef>
              <a:spcAft>
                <a:spcPts val="0"/>
              </a:spcAft>
              <a:buClr>
                <a:schemeClr val="dk1"/>
              </a:buClr>
              <a:buSzPts val="2000"/>
              <a:buFont typeface="Arial"/>
              <a:buNone/>
            </a:pPr>
            <a:r>
              <a:rPr lang="en-US" sz="2000" b="1" i="0" u="none" dirty="0">
                <a:solidFill>
                  <a:schemeClr val="dk1"/>
                </a:solidFill>
                <a:latin typeface="Arial"/>
                <a:ea typeface="Arial"/>
                <a:cs typeface="Arial"/>
                <a:sym typeface="Arial"/>
              </a:rPr>
              <a:t>	</a:t>
            </a:r>
            <a:endParaRPr dirty="0"/>
          </a:p>
          <a:p>
            <a:pPr marL="230186" lvl="0" indent="-230186" algn="l" rtl="0">
              <a:lnSpc>
                <a:spcPct val="90000"/>
              </a:lnSpc>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230186" lvl="0" indent="-230186" algn="l" rtl="0">
              <a:lnSpc>
                <a:spcPct val="90000"/>
              </a:lnSpc>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230186" lvl="0" indent="-230186" algn="l" rtl="0">
              <a:lnSpc>
                <a:spcPct val="90000"/>
              </a:lnSpc>
              <a:spcBef>
                <a:spcPts val="360"/>
              </a:spcBef>
              <a:spcAft>
                <a:spcPts val="0"/>
              </a:spcAft>
              <a:buClr>
                <a:schemeClr val="dk1"/>
              </a:buClr>
              <a:buSzPts val="1800"/>
              <a:buFont typeface="Arial"/>
              <a:buNone/>
            </a:pPr>
            <a:r>
              <a:rPr lang="en-US" sz="1800" b="1" i="0" u="none" dirty="0" err="1">
                <a:solidFill>
                  <a:schemeClr val="dk1"/>
                </a:solidFill>
                <a:latin typeface="Arial"/>
                <a:ea typeface="Arial"/>
                <a:cs typeface="Arial"/>
                <a:sym typeface="Arial"/>
              </a:rPr>
              <a:t>X</a:t>
            </a:r>
            <a:r>
              <a:rPr lang="en-US" sz="1800" b="1" i="0" u="none" baseline="-25000" dirty="0" err="1">
                <a:solidFill>
                  <a:schemeClr val="dk1"/>
                </a:solidFill>
                <a:latin typeface="Arial"/>
                <a:ea typeface="Arial"/>
                <a:cs typeface="Arial"/>
                <a:sym typeface="Arial"/>
              </a:rPr>
              <a:t>f</a:t>
            </a:r>
            <a:r>
              <a:rPr lang="en-US" sz="1800" b="1" i="0" u="none" baseline="30000" dirty="0">
                <a:solidFill>
                  <a:schemeClr val="dk1"/>
                </a:solidFill>
                <a:latin typeface="Arial"/>
                <a:ea typeface="Arial"/>
                <a:cs typeface="Arial"/>
                <a:sym typeface="Arial"/>
              </a:rPr>
              <a:t>+ </a:t>
            </a:r>
            <a:r>
              <a:rPr lang="en-US" sz="1800" b="1" i="0" u="none" baseline="-25000" dirty="0">
                <a:solidFill>
                  <a:schemeClr val="dk1"/>
                </a:solidFill>
                <a:latin typeface="Arial"/>
                <a:ea typeface="Arial"/>
                <a:cs typeface="Arial"/>
                <a:sym typeface="Arial"/>
              </a:rPr>
              <a:t> </a:t>
            </a:r>
            <a:r>
              <a:rPr lang="en-US" sz="1800" b="1" i="0" u="none" dirty="0">
                <a:solidFill>
                  <a:schemeClr val="dk1"/>
                </a:solidFill>
                <a:latin typeface="Arial"/>
                <a:ea typeface="Arial"/>
                <a:cs typeface="Arial"/>
                <a:sym typeface="Arial"/>
              </a:rPr>
              <a:t>  denotes a larger feature subset that contains </a:t>
            </a:r>
            <a:r>
              <a:rPr lang="en-US" sz="1800" b="1" i="0" u="none" dirty="0" err="1">
                <a:solidFill>
                  <a:schemeClr val="dk1"/>
                </a:solidFill>
                <a:latin typeface="Arial"/>
                <a:ea typeface="Arial"/>
                <a:cs typeface="Arial"/>
                <a:sym typeface="Arial"/>
              </a:rPr>
              <a:t>X</a:t>
            </a:r>
            <a:r>
              <a:rPr lang="en-US" sz="1800" b="1" i="0" u="none" baseline="-25000" dirty="0" err="1">
                <a:solidFill>
                  <a:schemeClr val="dk1"/>
                </a:solidFill>
                <a:latin typeface="Arial"/>
                <a:ea typeface="Arial"/>
                <a:cs typeface="Arial"/>
                <a:sym typeface="Arial"/>
              </a:rPr>
              <a:t>f</a:t>
            </a:r>
            <a:r>
              <a:rPr lang="en-US" sz="1800" b="1" i="0" u="none" baseline="-25000" dirty="0">
                <a:solidFill>
                  <a:schemeClr val="dk1"/>
                </a:solidFill>
                <a:latin typeface="Arial"/>
                <a:ea typeface="Arial"/>
                <a:cs typeface="Arial"/>
                <a:sym typeface="Arial"/>
              </a:rPr>
              <a:t> as a subset</a:t>
            </a:r>
            <a:r>
              <a:rPr lang="en-US" sz="1800" b="1" i="0" u="none" dirty="0">
                <a:solidFill>
                  <a:schemeClr val="dk1"/>
                </a:solidFill>
                <a:latin typeface="Arial"/>
                <a:ea typeface="Arial"/>
                <a:cs typeface="Arial"/>
                <a:sym typeface="Arial"/>
              </a:rPr>
              <a:t> </a:t>
            </a:r>
            <a:r>
              <a:rPr lang="en-US" sz="1800" b="1" i="0" u="none" baseline="-25000" dirty="0">
                <a:solidFill>
                  <a:schemeClr val="dk1"/>
                </a:solidFill>
                <a:latin typeface="Arial"/>
                <a:ea typeface="Arial"/>
                <a:cs typeface="Arial"/>
                <a:sym typeface="Arial"/>
              </a:rPr>
              <a:t> </a:t>
            </a:r>
            <a:r>
              <a:rPr lang="en-US" sz="1800" b="1" i="0" u="none" baseline="30000" dirty="0">
                <a:solidFill>
                  <a:schemeClr val="dk1"/>
                </a:solidFill>
                <a:latin typeface="Arial"/>
                <a:ea typeface="Arial"/>
                <a:cs typeface="Arial"/>
                <a:sym typeface="Arial"/>
              </a:rPr>
              <a:t> </a:t>
            </a:r>
            <a:endParaRPr dirty="0"/>
          </a:p>
          <a:p>
            <a:pPr marL="230186" lvl="0" indent="-230186" algn="l" rtl="0">
              <a:lnSpc>
                <a:spcPct val="90000"/>
              </a:lnSpc>
              <a:spcBef>
                <a:spcPts val="360"/>
              </a:spcBef>
              <a:spcAft>
                <a:spcPts val="0"/>
              </a:spcAft>
              <a:buClr>
                <a:schemeClr val="dk1"/>
              </a:buClr>
              <a:buSzPts val="1800"/>
              <a:buFont typeface="Arial"/>
              <a:buNone/>
            </a:pPr>
            <a:endParaRPr sz="1800" b="1" i="0" u="none" dirty="0">
              <a:solidFill>
                <a:schemeClr val="dk1"/>
              </a:solidFill>
              <a:latin typeface="Arial"/>
              <a:ea typeface="Arial"/>
              <a:cs typeface="Arial"/>
              <a:sym typeface="Arial"/>
            </a:endParaRPr>
          </a:p>
          <a:p>
            <a:pPr marL="230186" lvl="0" indent="-230186" algn="l" rtl="0">
              <a:lnSpc>
                <a:spcPct val="90000"/>
              </a:lnSpc>
              <a:spcBef>
                <a:spcPts val="36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Criteria with monotonicity property are used to compare different feature subsets of equal size.</a:t>
            </a:r>
            <a:endParaRPr dirty="0"/>
          </a:p>
          <a:p>
            <a:pPr marL="230186" lvl="0" indent="-230186" algn="l" rtl="0">
              <a:lnSpc>
                <a:spcPct val="90000"/>
              </a:lnSpc>
              <a:spcBef>
                <a:spcPts val="36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Adding a feature to a given feature subset results in a criterion value that stays the same or increases:</a:t>
            </a:r>
            <a:endParaRPr dirty="0"/>
          </a:p>
          <a:p>
            <a:pPr marL="230186" lvl="0" indent="-230186" algn="l" rtl="0">
              <a:lnSpc>
                <a:spcPct val="90000"/>
              </a:lnSpc>
              <a:spcBef>
                <a:spcPts val="360"/>
              </a:spcBef>
              <a:spcAft>
                <a:spcPts val="0"/>
              </a:spcAft>
              <a:buClr>
                <a:schemeClr val="dk1"/>
              </a:buClr>
              <a:buSzPts val="1800"/>
              <a:buFont typeface="Arial"/>
              <a:buNone/>
            </a:pPr>
            <a:endParaRPr sz="1800" b="1" i="0" u="none" dirty="0">
              <a:solidFill>
                <a:schemeClr val="dk1"/>
              </a:solidFill>
              <a:latin typeface="Arial"/>
              <a:ea typeface="Arial"/>
              <a:cs typeface="Arial"/>
              <a:sym typeface="Arial"/>
            </a:endParaRPr>
          </a:p>
          <a:p>
            <a:pPr marL="230186" lvl="0" indent="-230186" algn="l" rtl="0">
              <a:lnSpc>
                <a:spcPct val="90000"/>
              </a:lnSpc>
              <a:spcBef>
                <a:spcPts val="480"/>
              </a:spcBef>
              <a:spcAft>
                <a:spcPts val="0"/>
              </a:spcAft>
              <a:buClr>
                <a:srgbClr val="0000CC"/>
              </a:buClr>
              <a:buSzPts val="2400"/>
              <a:buFont typeface="Arial"/>
              <a:buNone/>
            </a:pPr>
            <a:r>
              <a:rPr lang="en-US" sz="2400" b="1" i="0" u="none" dirty="0" err="1">
                <a:solidFill>
                  <a:srgbClr val="0000CC"/>
                </a:solidFill>
                <a:latin typeface="Arial"/>
                <a:ea typeface="Arial"/>
                <a:cs typeface="Arial"/>
                <a:sym typeface="Arial"/>
              </a:rPr>
              <a:t>J</a:t>
            </a:r>
            <a:r>
              <a:rPr lang="en-US" sz="2400" b="1" i="0" u="none" baseline="-25000" dirty="0" err="1">
                <a:solidFill>
                  <a:srgbClr val="0000CC"/>
                </a:solidFill>
                <a:latin typeface="Arial"/>
                <a:ea typeface="Arial"/>
                <a:cs typeface="Arial"/>
                <a:sym typeface="Arial"/>
              </a:rPr>
              <a:t>feature</a:t>
            </a:r>
            <a:r>
              <a:rPr lang="en-US" sz="2400" b="1" i="0" u="none" dirty="0">
                <a:solidFill>
                  <a:srgbClr val="0000CC"/>
                </a:solidFill>
                <a:latin typeface="Arial"/>
                <a:ea typeface="Arial"/>
                <a:cs typeface="Arial"/>
                <a:sym typeface="Arial"/>
              </a:rPr>
              <a:t>({x</a:t>
            </a:r>
            <a:r>
              <a:rPr lang="en-US" sz="2400" b="1" i="0" u="none" baseline="-25000" dirty="0">
                <a:solidFill>
                  <a:srgbClr val="0000CC"/>
                </a:solidFill>
                <a:latin typeface="Arial"/>
                <a:ea typeface="Arial"/>
                <a:cs typeface="Arial"/>
                <a:sym typeface="Arial"/>
              </a:rPr>
              <a:t>1</a:t>
            </a:r>
            <a:r>
              <a:rPr lang="en-US" sz="2400" b="1" i="0" u="none" dirty="0">
                <a:solidFill>
                  <a:srgbClr val="0000CC"/>
                </a:solidFill>
                <a:latin typeface="Arial"/>
                <a:ea typeface="Arial"/>
                <a:cs typeface="Arial"/>
                <a:sym typeface="Arial"/>
              </a:rPr>
              <a:t>})≤ </a:t>
            </a:r>
            <a:r>
              <a:rPr lang="en-US" sz="2400" b="1" i="0" u="none" dirty="0" err="1">
                <a:solidFill>
                  <a:srgbClr val="0000CC"/>
                </a:solidFill>
                <a:latin typeface="Arial"/>
                <a:ea typeface="Arial"/>
                <a:cs typeface="Arial"/>
                <a:sym typeface="Arial"/>
              </a:rPr>
              <a:t>J</a:t>
            </a:r>
            <a:r>
              <a:rPr lang="en-US" sz="2400" b="1" i="0" u="none" baseline="-25000" dirty="0" err="1">
                <a:solidFill>
                  <a:srgbClr val="0000CC"/>
                </a:solidFill>
                <a:latin typeface="Arial"/>
                <a:ea typeface="Arial"/>
                <a:cs typeface="Arial"/>
                <a:sym typeface="Arial"/>
              </a:rPr>
              <a:t>feature</a:t>
            </a:r>
            <a:r>
              <a:rPr lang="en-US" sz="2400" b="1" i="0" u="none" dirty="0">
                <a:solidFill>
                  <a:srgbClr val="0000CC"/>
                </a:solidFill>
                <a:latin typeface="Arial"/>
                <a:ea typeface="Arial"/>
                <a:cs typeface="Arial"/>
                <a:sym typeface="Arial"/>
              </a:rPr>
              <a:t>({x</a:t>
            </a:r>
            <a:r>
              <a:rPr lang="en-US" sz="2400" b="1" i="0" u="none" baseline="-25000" dirty="0">
                <a:solidFill>
                  <a:srgbClr val="0000CC"/>
                </a:solidFill>
                <a:latin typeface="Arial"/>
                <a:ea typeface="Arial"/>
                <a:cs typeface="Arial"/>
                <a:sym typeface="Arial"/>
              </a:rPr>
              <a:t>1</a:t>
            </a:r>
            <a:r>
              <a:rPr lang="en-US" sz="2400" b="1" i="0" u="none" dirty="0">
                <a:solidFill>
                  <a:srgbClr val="0000CC"/>
                </a:solidFill>
                <a:latin typeface="Arial"/>
                <a:ea typeface="Arial"/>
                <a:cs typeface="Arial"/>
                <a:sym typeface="Arial"/>
              </a:rPr>
              <a:t>,x</a:t>
            </a:r>
            <a:r>
              <a:rPr lang="en-US" sz="2400" b="1" i="0" u="none" baseline="-25000" dirty="0">
                <a:solidFill>
                  <a:srgbClr val="0000CC"/>
                </a:solidFill>
                <a:latin typeface="Arial"/>
                <a:ea typeface="Arial"/>
                <a:cs typeface="Arial"/>
                <a:sym typeface="Arial"/>
              </a:rPr>
              <a:t>2</a:t>
            </a:r>
            <a:r>
              <a:rPr lang="en-US" sz="2400" b="1" i="0" u="none" dirty="0">
                <a:solidFill>
                  <a:srgbClr val="0000CC"/>
                </a:solidFill>
                <a:latin typeface="Arial"/>
                <a:ea typeface="Arial"/>
                <a:cs typeface="Arial"/>
                <a:sym typeface="Arial"/>
              </a:rPr>
              <a:t>})≤… ≤ </a:t>
            </a:r>
            <a:r>
              <a:rPr lang="en-US" sz="2400" b="1" i="0" u="none" dirty="0" err="1">
                <a:solidFill>
                  <a:srgbClr val="0000CC"/>
                </a:solidFill>
                <a:latin typeface="Arial"/>
                <a:ea typeface="Arial"/>
                <a:cs typeface="Arial"/>
                <a:sym typeface="Arial"/>
              </a:rPr>
              <a:t>J</a:t>
            </a:r>
            <a:r>
              <a:rPr lang="en-US" sz="2400" b="1" i="0" u="none" baseline="-25000" dirty="0" err="1">
                <a:solidFill>
                  <a:srgbClr val="0000CC"/>
                </a:solidFill>
                <a:latin typeface="Arial"/>
                <a:ea typeface="Arial"/>
                <a:cs typeface="Arial"/>
                <a:sym typeface="Arial"/>
              </a:rPr>
              <a:t>feature</a:t>
            </a:r>
            <a:r>
              <a:rPr lang="en-US" sz="2400" b="1" i="0" u="none" dirty="0">
                <a:solidFill>
                  <a:srgbClr val="0000CC"/>
                </a:solidFill>
                <a:latin typeface="Arial"/>
                <a:ea typeface="Arial"/>
                <a:cs typeface="Arial"/>
                <a:sym typeface="Arial"/>
              </a:rPr>
              <a:t>({x</a:t>
            </a:r>
            <a:r>
              <a:rPr lang="en-US" sz="2400" b="1" i="0" u="none" baseline="-25000" dirty="0">
                <a:solidFill>
                  <a:srgbClr val="0000CC"/>
                </a:solidFill>
                <a:latin typeface="Arial"/>
                <a:ea typeface="Arial"/>
                <a:cs typeface="Arial"/>
                <a:sym typeface="Arial"/>
              </a:rPr>
              <a:t>1</a:t>
            </a:r>
            <a:r>
              <a:rPr lang="en-US" sz="2400" b="1" i="0" u="none" dirty="0">
                <a:solidFill>
                  <a:srgbClr val="0000CC"/>
                </a:solidFill>
                <a:latin typeface="Arial"/>
                <a:ea typeface="Arial"/>
                <a:cs typeface="Arial"/>
                <a:sym typeface="Arial"/>
              </a:rPr>
              <a:t>,x</a:t>
            </a:r>
            <a:r>
              <a:rPr lang="en-US" sz="2400" b="1" i="0" u="none" baseline="-25000" dirty="0">
                <a:solidFill>
                  <a:srgbClr val="0000CC"/>
                </a:solidFill>
                <a:latin typeface="Arial"/>
                <a:ea typeface="Arial"/>
                <a:cs typeface="Arial"/>
                <a:sym typeface="Arial"/>
              </a:rPr>
              <a:t>2</a:t>
            </a:r>
            <a:r>
              <a:rPr lang="en-US" sz="2400" b="1" i="0" u="none" dirty="0">
                <a:solidFill>
                  <a:srgbClr val="0000CC"/>
                </a:solidFill>
                <a:latin typeface="Arial"/>
                <a:ea typeface="Arial"/>
                <a:cs typeface="Arial"/>
                <a:sym typeface="Arial"/>
              </a:rPr>
              <a:t>,,…,</a:t>
            </a:r>
            <a:r>
              <a:rPr lang="en-US" sz="2400" b="1" i="0" u="none" dirty="0" err="1">
                <a:solidFill>
                  <a:srgbClr val="0000CC"/>
                </a:solidFill>
                <a:latin typeface="Arial"/>
                <a:ea typeface="Arial"/>
                <a:cs typeface="Arial"/>
                <a:sym typeface="Arial"/>
              </a:rPr>
              <a:t>x</a:t>
            </a:r>
            <a:r>
              <a:rPr lang="en-US" sz="2400" b="1" i="0" u="none" baseline="-25000" dirty="0" err="1">
                <a:solidFill>
                  <a:srgbClr val="0000CC"/>
                </a:solidFill>
                <a:latin typeface="Arial"/>
                <a:ea typeface="Arial"/>
                <a:cs typeface="Arial"/>
                <a:sym typeface="Arial"/>
              </a:rPr>
              <a:t>n</a:t>
            </a:r>
            <a:r>
              <a:rPr lang="en-US" sz="2400" b="1" i="0" u="none" dirty="0">
                <a:solidFill>
                  <a:srgbClr val="0000CC"/>
                </a:solidFill>
                <a:latin typeface="Arial"/>
                <a:ea typeface="Arial"/>
                <a:cs typeface="Arial"/>
                <a:sym typeface="Arial"/>
              </a:rPr>
              <a:t>})</a:t>
            </a:r>
            <a:endParaRPr dirty="0"/>
          </a:p>
        </p:txBody>
      </p:sp>
      <p:pic>
        <p:nvPicPr>
          <p:cNvPr id="661" name="Google Shape;661;p49"/>
          <p:cNvPicPr preferRelativeResize="0">
            <a:picLocks noGrp="1"/>
          </p:cNvPicPr>
          <p:nvPr>
            <p:ph type="body" idx="1"/>
          </p:nvPr>
        </p:nvPicPr>
        <p:blipFill rotWithShape="1">
          <a:blip r:embed="rId3">
            <a:alphaModFix/>
          </a:blip>
          <a:srcRect/>
          <a:stretch/>
        </p:blipFill>
        <p:spPr>
          <a:xfrm>
            <a:off x="1371600" y="2514600"/>
            <a:ext cx="5943600" cy="45561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0"/>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667" name="Google Shape;667;p50"/>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37</a:t>
            </a:fld>
            <a:endParaRPr/>
          </a:p>
        </p:txBody>
      </p:sp>
      <p:sp>
        <p:nvSpPr>
          <p:cNvPr id="668" name="Google Shape;668;p50"/>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669" name="Google Shape;669;p50"/>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80000"/>
              </a:lnSpc>
              <a:spcBef>
                <a:spcPts val="0"/>
              </a:spcBef>
              <a:spcAft>
                <a:spcPts val="0"/>
              </a:spcAft>
              <a:buClr>
                <a:schemeClr val="dk2"/>
              </a:buClr>
              <a:buSzPts val="2400"/>
              <a:buFont typeface="Arial"/>
              <a:buNone/>
            </a:pPr>
            <a:r>
              <a:rPr lang="en-US" sz="2400" b="1" i="0" u="none">
                <a:solidFill>
                  <a:schemeClr val="dk2"/>
                </a:solidFill>
                <a:latin typeface="Arial"/>
                <a:ea typeface="Arial"/>
                <a:cs typeface="Arial"/>
                <a:sym typeface="Arial"/>
              </a:rPr>
              <a:t>Goal of search methods</a:t>
            </a:r>
            <a:endParaRPr/>
          </a:p>
          <a:p>
            <a:pPr marL="230186" lvl="0" indent="-230186" algn="l" rtl="0">
              <a:lnSpc>
                <a:spcPct val="8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	Optimal or sub-optimal selection of m features out of n  features still requires evaluation of a large number of possible subsets: </a:t>
            </a:r>
            <a:endParaRPr/>
          </a:p>
          <a:p>
            <a:pPr marL="230186" lvl="0" indent="-230186" algn="l" rtl="0">
              <a:lnSpc>
                <a:spcPct val="80000"/>
              </a:lnSpc>
              <a:spcBef>
                <a:spcPts val="120"/>
              </a:spcBef>
              <a:spcAft>
                <a:spcPts val="0"/>
              </a:spcAft>
              <a:buClr>
                <a:schemeClr val="dk1"/>
              </a:buClr>
              <a:buSzPts val="600"/>
              <a:buFont typeface="Arial"/>
              <a:buNone/>
            </a:pPr>
            <a:endParaRPr sz="6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rgbClr val="0000CC"/>
              </a:buClr>
              <a:buSzPts val="2000"/>
              <a:buFont typeface="Arial"/>
              <a:buNone/>
            </a:pPr>
            <a:r>
              <a:rPr lang="en-US" sz="2000" b="1" i="0" u="none">
                <a:solidFill>
                  <a:srgbClr val="0000CC"/>
                </a:solidFill>
                <a:latin typeface="Arial"/>
                <a:ea typeface="Arial"/>
                <a:cs typeface="Arial"/>
                <a:sym typeface="Arial"/>
              </a:rPr>
              <a:t>To evaluate set of the selected features this feature selection criterion is used:  </a:t>
            </a:r>
            <a:endParaRPr/>
          </a:p>
          <a:p>
            <a:pPr marL="230186" lvl="0" indent="-230186" algn="l" rtl="0">
              <a:lnSpc>
                <a:spcPct val="80000"/>
              </a:lnSpc>
              <a:spcBef>
                <a:spcPts val="56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				</a:t>
            </a:r>
            <a:r>
              <a:rPr lang="en-US" sz="2800" b="1" i="0" u="none">
                <a:solidFill>
                  <a:srgbClr val="0000CC"/>
                </a:solidFill>
                <a:latin typeface="Arial"/>
                <a:ea typeface="Arial"/>
                <a:cs typeface="Arial"/>
                <a:sym typeface="Arial"/>
              </a:rPr>
              <a:t>J</a:t>
            </a:r>
            <a:r>
              <a:rPr lang="en-US" sz="2800" b="1" i="0" u="none" baseline="-25000">
                <a:solidFill>
                  <a:srgbClr val="0000CC"/>
                </a:solidFill>
                <a:latin typeface="Arial"/>
                <a:ea typeface="Arial"/>
                <a:cs typeface="Arial"/>
                <a:sym typeface="Arial"/>
              </a:rPr>
              <a:t>feature  </a:t>
            </a:r>
            <a:r>
              <a:rPr lang="en-US" sz="2800" b="1" i="0" u="none">
                <a:solidFill>
                  <a:srgbClr val="0000CC"/>
                </a:solidFill>
                <a:latin typeface="Arial"/>
                <a:ea typeface="Arial"/>
                <a:cs typeface="Arial"/>
                <a:sym typeface="Arial"/>
              </a:rPr>
              <a:t>(X</a:t>
            </a:r>
            <a:r>
              <a:rPr lang="en-US" sz="2800" b="1" i="0" u="none" baseline="-25000">
                <a:solidFill>
                  <a:srgbClr val="0000CC"/>
                </a:solidFill>
                <a:latin typeface="Arial"/>
                <a:ea typeface="Arial"/>
                <a:cs typeface="Arial"/>
                <a:sym typeface="Arial"/>
              </a:rPr>
              <a:t>feature</a:t>
            </a:r>
            <a:r>
              <a:rPr lang="en-US" sz="2800" b="1" i="0" u="none">
                <a:solidFill>
                  <a:srgbClr val="0000CC"/>
                </a:solidFill>
                <a:latin typeface="Arial"/>
                <a:ea typeface="Arial"/>
                <a:cs typeface="Arial"/>
                <a:sym typeface="Arial"/>
              </a:rPr>
              <a:t>) </a:t>
            </a:r>
            <a:endParaRPr/>
          </a:p>
          <a:p>
            <a:pPr marL="230186" lvl="0" indent="-230186" algn="l" rtl="0">
              <a:lnSpc>
                <a:spcPct val="80000"/>
              </a:lnSpc>
              <a:spcBef>
                <a:spcPts val="400"/>
              </a:spcBef>
              <a:spcAft>
                <a:spcPts val="0"/>
              </a:spcAft>
              <a:buClr>
                <a:srgbClr val="0000CC"/>
              </a:buClr>
              <a:buSzPts val="2000"/>
              <a:buFont typeface="Arial"/>
              <a:buNone/>
            </a:pPr>
            <a:r>
              <a:rPr lang="en-US" sz="2000" b="1" i="0" u="none">
                <a:solidFill>
                  <a:srgbClr val="0000CC"/>
                </a:solidFill>
                <a:latin typeface="Arial"/>
                <a:ea typeface="Arial"/>
                <a:cs typeface="Arial"/>
                <a:sym typeface="Arial"/>
              </a:rPr>
              <a:t>		</a:t>
            </a:r>
            <a:endParaRPr/>
          </a:p>
          <a:p>
            <a:pPr marL="230186" lvl="0" indent="-230186" algn="l" rtl="0">
              <a:lnSpc>
                <a:spcPct val="80000"/>
              </a:lnSpc>
              <a:spcBef>
                <a:spcPts val="360"/>
              </a:spcBef>
              <a:spcAft>
                <a:spcPts val="0"/>
              </a:spcAft>
              <a:buClr>
                <a:srgbClr val="0000CC"/>
              </a:buClr>
              <a:buSzPts val="1800"/>
              <a:buFont typeface="Arial"/>
              <a:buNone/>
            </a:pPr>
            <a:r>
              <a:rPr lang="en-US" sz="1800" b="1" i="0" u="none">
                <a:solidFill>
                  <a:srgbClr val="0000CC"/>
                </a:solidFill>
                <a:latin typeface="Arial"/>
                <a:ea typeface="Arial"/>
                <a:cs typeface="Arial"/>
                <a:sym typeface="Arial"/>
              </a:rPr>
              <a:t>	which is a function of m = n-d  features, where d – number of discarded features.</a:t>
            </a:r>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rgbClr val="0000CC"/>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We can alternatively search for </a:t>
            </a:r>
            <a:r>
              <a:rPr lang="en-US" sz="2000" b="1" i="0" u="none">
                <a:solidFill>
                  <a:srgbClr val="0000CC"/>
                </a:solidFill>
                <a:latin typeface="Arial"/>
                <a:ea typeface="Arial"/>
                <a:cs typeface="Arial"/>
                <a:sym typeface="Arial"/>
              </a:rPr>
              <a:t>“optimal” set of discarded features</a:t>
            </a:r>
            <a:r>
              <a:rPr lang="en-US" sz="2000" b="1" i="0" u="none">
                <a:solidFill>
                  <a:schemeClr val="dk1"/>
                </a:solidFill>
                <a:latin typeface="Arial"/>
                <a:ea typeface="Arial"/>
                <a:cs typeface="Arial"/>
                <a:sym typeface="Arial"/>
              </a:rPr>
              <a:t>.</a:t>
            </a:r>
            <a:endParaRPr/>
          </a:p>
        </p:txBody>
      </p:sp>
      <p:pic>
        <p:nvPicPr>
          <p:cNvPr id="670" name="Google Shape;670;p50"/>
          <p:cNvPicPr preferRelativeResize="0"/>
          <p:nvPr/>
        </p:nvPicPr>
        <p:blipFill rotWithShape="1">
          <a:blip r:embed="rId3">
            <a:alphaModFix/>
          </a:blip>
          <a:srcRect/>
          <a:stretch/>
        </p:blipFill>
        <p:spPr>
          <a:xfrm>
            <a:off x="2667000" y="2286000"/>
            <a:ext cx="2667000" cy="10493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1"/>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676" name="Google Shape;676;p51"/>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38</a:t>
            </a:fld>
            <a:endParaRPr/>
          </a:p>
        </p:txBody>
      </p:sp>
      <p:sp>
        <p:nvSpPr>
          <p:cNvPr id="677" name="Google Shape;677;p51"/>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678" name="Google Shape;678;p51"/>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9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Monotonicity of the feature selection criterion: </a:t>
            </a:r>
            <a:endParaRPr/>
          </a:p>
          <a:p>
            <a:pPr marL="230186" lvl="0" indent="-230186" algn="l" rtl="0">
              <a:lnSpc>
                <a:spcPct val="9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230186" lvl="0" indent="-230186" algn="l" rtl="0">
              <a:lnSpc>
                <a:spcPct val="90000"/>
              </a:lnSpc>
              <a:spcBef>
                <a:spcPts val="480"/>
              </a:spcBef>
              <a:spcAft>
                <a:spcPts val="0"/>
              </a:spcAft>
              <a:buClr>
                <a:schemeClr val="accent2"/>
              </a:buClr>
              <a:buSzPts val="2400"/>
              <a:buFont typeface="Arial"/>
              <a:buNone/>
            </a:pPr>
            <a:r>
              <a:rPr lang="en-US" sz="2400" b="1" i="0" u="none">
                <a:solidFill>
                  <a:schemeClr val="accent2"/>
                </a:solidFill>
                <a:latin typeface="Arial"/>
                <a:ea typeface="Arial"/>
                <a:cs typeface="Arial"/>
                <a:sym typeface="Arial"/>
              </a:rPr>
              <a:t>	</a:t>
            </a:r>
            <a:r>
              <a:rPr lang="en-US" sz="2400" b="1" i="0" u="none">
                <a:solidFill>
                  <a:srgbClr val="0000CC"/>
                </a:solidFill>
                <a:latin typeface="Arial"/>
                <a:ea typeface="Arial"/>
                <a:cs typeface="Arial"/>
                <a:sym typeface="Arial"/>
              </a:rPr>
              <a:t>The best feature subset is found by deleting d indices </a:t>
            </a:r>
            <a:endParaRPr/>
          </a:p>
          <a:p>
            <a:pPr marL="230186" lvl="0" indent="-230186" algn="l" rtl="0">
              <a:lnSpc>
                <a:spcPct val="9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	z</a:t>
            </a:r>
            <a:r>
              <a:rPr lang="en-US" sz="2400" b="1" i="0" u="none" baseline="-25000">
                <a:solidFill>
                  <a:srgbClr val="0000CC"/>
                </a:solidFill>
                <a:latin typeface="Arial"/>
                <a:ea typeface="Arial"/>
                <a:cs typeface="Arial"/>
                <a:sym typeface="Arial"/>
              </a:rPr>
              <a:t>1</a:t>
            </a:r>
            <a:r>
              <a:rPr lang="en-US" sz="2400" b="1" i="0" u="none">
                <a:solidFill>
                  <a:srgbClr val="0000CC"/>
                </a:solidFill>
                <a:latin typeface="Arial"/>
                <a:ea typeface="Arial"/>
                <a:cs typeface="Arial"/>
                <a:sym typeface="Arial"/>
              </a:rPr>
              <a:t>, z</a:t>
            </a:r>
            <a:r>
              <a:rPr lang="en-US" sz="2400" b="1" i="0" u="none" baseline="-25000">
                <a:solidFill>
                  <a:srgbClr val="0000CC"/>
                </a:solidFill>
                <a:latin typeface="Arial"/>
                <a:ea typeface="Arial"/>
                <a:cs typeface="Arial"/>
                <a:sym typeface="Arial"/>
              </a:rPr>
              <a:t>2</a:t>
            </a:r>
            <a:r>
              <a:rPr lang="en-US" sz="2400" b="1" i="0" u="none">
                <a:solidFill>
                  <a:srgbClr val="0000CC"/>
                </a:solidFill>
                <a:latin typeface="Arial"/>
                <a:ea typeface="Arial"/>
                <a:cs typeface="Arial"/>
                <a:sym typeface="Arial"/>
              </a:rPr>
              <a:t>,…,z</a:t>
            </a:r>
            <a:r>
              <a:rPr lang="en-US" sz="2400" b="1" i="0" u="none" baseline="-25000">
                <a:solidFill>
                  <a:srgbClr val="0000CC"/>
                </a:solidFill>
                <a:latin typeface="Arial"/>
                <a:ea typeface="Arial"/>
                <a:cs typeface="Arial"/>
                <a:sym typeface="Arial"/>
              </a:rPr>
              <a:t>d</a:t>
            </a:r>
            <a:r>
              <a:rPr lang="en-US" sz="2400" b="1" i="0" u="none">
                <a:solidFill>
                  <a:srgbClr val="0000CC"/>
                </a:solidFill>
                <a:latin typeface="Arial"/>
                <a:ea typeface="Arial"/>
                <a:cs typeface="Arial"/>
                <a:sym typeface="Arial"/>
              </a:rPr>
              <a:t> from the original n features </a:t>
            </a:r>
            <a:endParaRPr/>
          </a:p>
          <a:p>
            <a:pPr marL="230186" lvl="0" indent="-230186" algn="l" rtl="0">
              <a:lnSpc>
                <a:spcPct val="9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	and assumes that the maximal criterion value for this subset is </a:t>
            </a:r>
            <a:endParaRPr/>
          </a:p>
          <a:p>
            <a:pPr marL="230186" lvl="0" indent="-230186" algn="l" rtl="0">
              <a:lnSpc>
                <a:spcPct val="9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			</a:t>
            </a:r>
            <a:endParaRPr/>
          </a:p>
          <a:p>
            <a:pPr marL="230186" lvl="0" indent="-230186" algn="l" rtl="0">
              <a:lnSpc>
                <a:spcPct val="90000"/>
              </a:lnSpc>
              <a:spcBef>
                <a:spcPts val="64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			</a:t>
            </a:r>
            <a:r>
              <a:rPr lang="en-US" sz="3200" b="1" i="0" u="none">
                <a:solidFill>
                  <a:srgbClr val="0000CC"/>
                </a:solidFill>
                <a:latin typeface="Arial"/>
                <a:ea typeface="Arial"/>
                <a:cs typeface="Arial"/>
                <a:sym typeface="Arial"/>
              </a:rPr>
              <a:t>J</a:t>
            </a:r>
            <a:r>
              <a:rPr lang="en-US" sz="3200" b="1" i="0" u="none" baseline="-25000">
                <a:solidFill>
                  <a:srgbClr val="0000CC"/>
                </a:solidFill>
                <a:latin typeface="Arial"/>
                <a:ea typeface="Arial"/>
                <a:cs typeface="Arial"/>
                <a:sym typeface="Arial"/>
              </a:rPr>
              <a:t>feature</a:t>
            </a:r>
            <a:r>
              <a:rPr lang="en-US" sz="3200" b="1" i="0" u="none">
                <a:solidFill>
                  <a:srgbClr val="0000CC"/>
                </a:solidFill>
                <a:latin typeface="Arial"/>
                <a:ea typeface="Arial"/>
                <a:cs typeface="Arial"/>
                <a:sym typeface="Arial"/>
              </a:rPr>
              <a:t>(z</a:t>
            </a:r>
            <a:r>
              <a:rPr lang="en-US" sz="3200" b="1" i="0" u="none" baseline="-25000">
                <a:solidFill>
                  <a:srgbClr val="0000CC"/>
                </a:solidFill>
                <a:latin typeface="Arial"/>
                <a:ea typeface="Arial"/>
                <a:cs typeface="Arial"/>
                <a:sym typeface="Arial"/>
              </a:rPr>
              <a:t>1</a:t>
            </a:r>
            <a:r>
              <a:rPr lang="en-US" sz="3200" b="1" i="0" u="none">
                <a:solidFill>
                  <a:srgbClr val="0000CC"/>
                </a:solidFill>
                <a:latin typeface="Arial"/>
                <a:ea typeface="Arial"/>
                <a:cs typeface="Arial"/>
                <a:sym typeface="Arial"/>
              </a:rPr>
              <a:t>, z</a:t>
            </a:r>
            <a:r>
              <a:rPr lang="en-US" sz="3200" b="1" i="0" u="none" baseline="-25000">
                <a:solidFill>
                  <a:srgbClr val="0000CC"/>
                </a:solidFill>
                <a:latin typeface="Arial"/>
                <a:ea typeface="Arial"/>
                <a:cs typeface="Arial"/>
                <a:sym typeface="Arial"/>
              </a:rPr>
              <a:t>2</a:t>
            </a:r>
            <a:r>
              <a:rPr lang="en-US" sz="3200" b="1" i="0" u="none">
                <a:solidFill>
                  <a:srgbClr val="0000CC"/>
                </a:solidFill>
                <a:latin typeface="Arial"/>
                <a:ea typeface="Arial"/>
                <a:cs typeface="Arial"/>
                <a:sym typeface="Arial"/>
              </a:rPr>
              <a:t>,…,z</a:t>
            </a:r>
            <a:r>
              <a:rPr lang="en-US" sz="3200" b="1" i="0" u="none" baseline="-25000">
                <a:solidFill>
                  <a:srgbClr val="0000CC"/>
                </a:solidFill>
                <a:latin typeface="Arial"/>
                <a:ea typeface="Arial"/>
                <a:cs typeface="Arial"/>
                <a:sym typeface="Arial"/>
              </a:rPr>
              <a:t>d</a:t>
            </a:r>
            <a:r>
              <a:rPr lang="en-US" sz="3200" b="1" i="0" u="none">
                <a:solidFill>
                  <a:srgbClr val="0000CC"/>
                </a:solidFill>
                <a:latin typeface="Arial"/>
                <a:ea typeface="Arial"/>
                <a:cs typeface="Arial"/>
                <a:sym typeface="Arial"/>
              </a:rPr>
              <a:t>)=β </a:t>
            </a:r>
            <a:endParaRPr/>
          </a:p>
          <a:p>
            <a:pPr marL="230186" lvl="0" indent="-230186" algn="l" rtl="0">
              <a:lnSpc>
                <a:spcPct val="90000"/>
              </a:lnSpc>
              <a:spcBef>
                <a:spcPts val="640"/>
              </a:spcBef>
              <a:spcAft>
                <a:spcPts val="0"/>
              </a:spcAft>
              <a:buClr>
                <a:schemeClr val="dk1"/>
              </a:buClr>
              <a:buSzPts val="3200"/>
              <a:buFont typeface="Arial"/>
              <a:buNone/>
            </a:pPr>
            <a:endParaRPr sz="3200" b="1" i="0" u="none">
              <a:solidFill>
                <a:srgbClr val="0000CC"/>
              </a:solidFill>
              <a:latin typeface="Arial"/>
              <a:ea typeface="Arial"/>
              <a:cs typeface="Arial"/>
              <a:sym typeface="Arial"/>
            </a:endParaRPr>
          </a:p>
          <a:p>
            <a:pPr marL="230186" lvl="0" indent="-230186" algn="l" rtl="0">
              <a:lnSpc>
                <a:spcPct val="9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β-current threshold (as used in B&amp;B tree)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2"/>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684" name="Google Shape;684;p52"/>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39</a:t>
            </a:fld>
            <a:endParaRPr/>
          </a:p>
        </p:txBody>
      </p:sp>
      <p:sp>
        <p:nvSpPr>
          <p:cNvPr id="685" name="Google Shape;685;p52"/>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686" name="Google Shape;686;p52"/>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Monotonicity of the feature selection criterion: </a:t>
            </a:r>
            <a:endParaRPr/>
          </a:p>
          <a:p>
            <a:pPr marL="230186" lvl="0" indent="-230186" algn="l" rtl="0">
              <a:lnSpc>
                <a:spcPct val="8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230186" lvl="0" indent="-230186" algn="l" rtl="0">
              <a:lnSpc>
                <a:spcPct val="8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New feature subset is found by deleting additional r≤d indices:    z</a:t>
            </a:r>
            <a:r>
              <a:rPr lang="en-US" sz="2400" b="1" i="0" u="none" baseline="-25000">
                <a:solidFill>
                  <a:schemeClr val="dk1"/>
                </a:solidFill>
                <a:latin typeface="Arial"/>
                <a:ea typeface="Arial"/>
                <a:cs typeface="Arial"/>
                <a:sym typeface="Arial"/>
              </a:rPr>
              <a:t>1</a:t>
            </a:r>
            <a:r>
              <a:rPr lang="en-US" sz="2400" b="1" i="0" u="none">
                <a:solidFill>
                  <a:schemeClr val="dk1"/>
                </a:solidFill>
                <a:latin typeface="Arial"/>
                <a:ea typeface="Arial"/>
                <a:cs typeface="Arial"/>
                <a:sym typeface="Arial"/>
              </a:rPr>
              <a:t>, z</a:t>
            </a:r>
            <a:r>
              <a:rPr lang="en-US" sz="2400" b="1" i="0" u="none" baseline="-25000">
                <a:solidFill>
                  <a:schemeClr val="dk1"/>
                </a:solidFill>
                <a:latin typeface="Arial"/>
                <a:ea typeface="Arial"/>
                <a:cs typeface="Arial"/>
                <a:sym typeface="Arial"/>
              </a:rPr>
              <a:t>2</a:t>
            </a:r>
            <a:r>
              <a:rPr lang="en-US" sz="2400" b="1" i="0" u="none">
                <a:solidFill>
                  <a:schemeClr val="dk1"/>
                </a:solidFill>
                <a:latin typeface="Arial"/>
                <a:ea typeface="Arial"/>
                <a:cs typeface="Arial"/>
                <a:sym typeface="Arial"/>
              </a:rPr>
              <a:t>,…,z</a:t>
            </a:r>
            <a:r>
              <a:rPr lang="en-US" sz="2400" b="1" i="0" u="none" baseline="-25000">
                <a:solidFill>
                  <a:schemeClr val="dk1"/>
                </a:solidFill>
                <a:latin typeface="Arial"/>
                <a:ea typeface="Arial"/>
                <a:cs typeface="Arial"/>
                <a:sym typeface="Arial"/>
              </a:rPr>
              <a:t>r</a:t>
            </a:r>
            <a:r>
              <a:rPr lang="en-US" sz="2400" b="1" i="0" u="none">
                <a:solidFill>
                  <a:schemeClr val="dk1"/>
                </a:solidFill>
                <a:latin typeface="Arial"/>
                <a:ea typeface="Arial"/>
                <a:cs typeface="Arial"/>
                <a:sym typeface="Arial"/>
              </a:rPr>
              <a:t> </a:t>
            </a:r>
            <a:endParaRPr/>
          </a:p>
          <a:p>
            <a:pPr marL="230186" lvl="0" indent="-230186" algn="l" rtl="0">
              <a:lnSpc>
                <a:spcPct val="8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	</a:t>
            </a:r>
            <a:endParaRPr/>
          </a:p>
          <a:p>
            <a:pPr marL="230186" lvl="0" indent="-230186" algn="l" rtl="0">
              <a:lnSpc>
                <a:spcPct val="8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If</a:t>
            </a:r>
            <a:endParaRPr/>
          </a:p>
          <a:p>
            <a:pPr marL="230186" lvl="0" indent="-230186" algn="l" rtl="0">
              <a:lnSpc>
                <a:spcPct val="80000"/>
              </a:lnSpc>
              <a:spcBef>
                <a:spcPts val="480"/>
              </a:spcBef>
              <a:spcAft>
                <a:spcPts val="0"/>
              </a:spcAft>
              <a:buClr>
                <a:schemeClr val="accent2"/>
              </a:buClr>
              <a:buSzPts val="2400"/>
              <a:buFont typeface="Arial"/>
              <a:buNone/>
            </a:pPr>
            <a:r>
              <a:rPr lang="en-US" sz="2400" b="1" i="0" u="none">
                <a:solidFill>
                  <a:schemeClr val="accent2"/>
                </a:solidFill>
                <a:latin typeface="Arial"/>
                <a:ea typeface="Arial"/>
                <a:cs typeface="Arial"/>
                <a:sym typeface="Arial"/>
              </a:rPr>
              <a:t>	 		</a:t>
            </a:r>
            <a:r>
              <a:rPr lang="en-US" sz="2400" b="1" i="0" u="none">
                <a:solidFill>
                  <a:srgbClr val="0000CC"/>
                </a:solidFill>
                <a:latin typeface="Arial"/>
                <a:ea typeface="Arial"/>
                <a:cs typeface="Arial"/>
                <a:sym typeface="Arial"/>
              </a:rPr>
              <a:t>J</a:t>
            </a:r>
            <a:r>
              <a:rPr lang="en-US" sz="2400" b="1" i="0" u="none" baseline="-25000">
                <a:solidFill>
                  <a:srgbClr val="0000CC"/>
                </a:solidFill>
                <a:latin typeface="Arial"/>
                <a:ea typeface="Arial"/>
                <a:cs typeface="Arial"/>
                <a:sym typeface="Arial"/>
              </a:rPr>
              <a:t>feature</a:t>
            </a:r>
            <a:r>
              <a:rPr lang="en-US" sz="2400" b="1" i="0" u="none">
                <a:solidFill>
                  <a:srgbClr val="0000CC"/>
                </a:solidFill>
                <a:latin typeface="Arial"/>
                <a:ea typeface="Arial"/>
                <a:cs typeface="Arial"/>
                <a:sym typeface="Arial"/>
              </a:rPr>
              <a:t>(z</a:t>
            </a:r>
            <a:r>
              <a:rPr lang="en-US" sz="2400" b="1" i="0" u="none" baseline="-25000">
                <a:solidFill>
                  <a:srgbClr val="0000CC"/>
                </a:solidFill>
                <a:latin typeface="Arial"/>
                <a:ea typeface="Arial"/>
                <a:cs typeface="Arial"/>
                <a:sym typeface="Arial"/>
              </a:rPr>
              <a:t>1</a:t>
            </a:r>
            <a:r>
              <a:rPr lang="en-US" sz="2400" b="1" i="0" u="none">
                <a:solidFill>
                  <a:srgbClr val="0000CC"/>
                </a:solidFill>
                <a:latin typeface="Arial"/>
                <a:ea typeface="Arial"/>
                <a:cs typeface="Arial"/>
                <a:sym typeface="Arial"/>
              </a:rPr>
              <a:t>, z</a:t>
            </a:r>
            <a:r>
              <a:rPr lang="en-US" sz="2400" b="1" i="0" u="none" baseline="-25000">
                <a:solidFill>
                  <a:srgbClr val="0000CC"/>
                </a:solidFill>
                <a:latin typeface="Arial"/>
                <a:ea typeface="Arial"/>
                <a:cs typeface="Arial"/>
                <a:sym typeface="Arial"/>
              </a:rPr>
              <a:t>2</a:t>
            </a:r>
            <a:r>
              <a:rPr lang="en-US" sz="2400" b="1" i="0" u="none">
                <a:solidFill>
                  <a:srgbClr val="0000CC"/>
                </a:solidFill>
                <a:latin typeface="Arial"/>
                <a:ea typeface="Arial"/>
                <a:cs typeface="Arial"/>
                <a:sym typeface="Arial"/>
              </a:rPr>
              <a:t>,…,z</a:t>
            </a:r>
            <a:r>
              <a:rPr lang="en-US" sz="2400" b="1" i="0" u="none" baseline="-25000">
                <a:solidFill>
                  <a:srgbClr val="0000CC"/>
                </a:solidFill>
                <a:latin typeface="Arial"/>
                <a:ea typeface="Arial"/>
                <a:cs typeface="Arial"/>
                <a:sym typeface="Arial"/>
              </a:rPr>
              <a:t>r</a:t>
            </a:r>
            <a:r>
              <a:rPr lang="en-US" sz="2400" b="1" i="0" u="none">
                <a:solidFill>
                  <a:srgbClr val="0000CC"/>
                </a:solidFill>
                <a:latin typeface="Arial"/>
                <a:ea typeface="Arial"/>
                <a:cs typeface="Arial"/>
                <a:sym typeface="Arial"/>
              </a:rPr>
              <a:t>) ≤ β </a:t>
            </a:r>
            <a:endParaRPr/>
          </a:p>
          <a:p>
            <a:pPr marL="230186" lvl="0" indent="-230186" algn="l" rtl="0">
              <a:lnSpc>
                <a:spcPct val="8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		</a:t>
            </a:r>
            <a:endParaRPr/>
          </a:p>
          <a:p>
            <a:pPr marL="230186" lvl="0" indent="-230186" algn="l" rtl="0">
              <a:lnSpc>
                <a:spcPct val="8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then from the monotonicity property we know that </a:t>
            </a:r>
            <a:endParaRPr/>
          </a:p>
          <a:p>
            <a:pPr marL="230186" lvl="0" indent="-230186" algn="l" rtl="0">
              <a:lnSpc>
                <a:spcPct val="8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	 J</a:t>
            </a:r>
            <a:r>
              <a:rPr lang="en-US" sz="2400" b="1" i="0" u="none" baseline="-25000">
                <a:solidFill>
                  <a:srgbClr val="0000CC"/>
                </a:solidFill>
                <a:latin typeface="Arial"/>
                <a:ea typeface="Arial"/>
                <a:cs typeface="Arial"/>
                <a:sym typeface="Arial"/>
              </a:rPr>
              <a:t>feature</a:t>
            </a:r>
            <a:r>
              <a:rPr lang="en-US" sz="2400" b="1" i="0" u="none">
                <a:solidFill>
                  <a:srgbClr val="0000CC"/>
                </a:solidFill>
                <a:latin typeface="Arial"/>
                <a:ea typeface="Arial"/>
                <a:cs typeface="Arial"/>
                <a:sym typeface="Arial"/>
              </a:rPr>
              <a:t>(z</a:t>
            </a:r>
            <a:r>
              <a:rPr lang="en-US" sz="2400" b="1" i="0" u="none" baseline="-25000">
                <a:solidFill>
                  <a:srgbClr val="0000CC"/>
                </a:solidFill>
                <a:latin typeface="Arial"/>
                <a:ea typeface="Arial"/>
                <a:cs typeface="Arial"/>
                <a:sym typeface="Arial"/>
              </a:rPr>
              <a:t>1</a:t>
            </a:r>
            <a:r>
              <a:rPr lang="en-US" sz="2400" b="1" i="0" u="none">
                <a:solidFill>
                  <a:srgbClr val="0000CC"/>
                </a:solidFill>
                <a:latin typeface="Arial"/>
                <a:ea typeface="Arial"/>
                <a:cs typeface="Arial"/>
                <a:sym typeface="Arial"/>
              </a:rPr>
              <a:t>, z</a:t>
            </a:r>
            <a:r>
              <a:rPr lang="en-US" sz="2400" b="1" i="0" u="none" baseline="-25000">
                <a:solidFill>
                  <a:srgbClr val="0000CC"/>
                </a:solidFill>
                <a:latin typeface="Arial"/>
                <a:ea typeface="Arial"/>
                <a:cs typeface="Arial"/>
                <a:sym typeface="Arial"/>
              </a:rPr>
              <a:t>2</a:t>
            </a:r>
            <a:r>
              <a:rPr lang="en-US" sz="2400" b="1" i="0" u="none">
                <a:solidFill>
                  <a:srgbClr val="0000CC"/>
                </a:solidFill>
                <a:latin typeface="Arial"/>
                <a:ea typeface="Arial"/>
                <a:cs typeface="Arial"/>
                <a:sym typeface="Arial"/>
              </a:rPr>
              <a:t>,…,z</a:t>
            </a:r>
            <a:r>
              <a:rPr lang="en-US" sz="2400" b="1" i="0" u="none" baseline="-25000">
                <a:solidFill>
                  <a:srgbClr val="0000CC"/>
                </a:solidFill>
                <a:latin typeface="Arial"/>
                <a:ea typeface="Arial"/>
                <a:cs typeface="Arial"/>
                <a:sym typeface="Arial"/>
              </a:rPr>
              <a:t>r</a:t>
            </a:r>
            <a:r>
              <a:rPr lang="en-US" sz="2400" b="1" i="0" u="none">
                <a:solidFill>
                  <a:srgbClr val="0000CC"/>
                </a:solidFill>
                <a:latin typeface="Arial"/>
                <a:ea typeface="Arial"/>
                <a:cs typeface="Arial"/>
                <a:sym typeface="Arial"/>
              </a:rPr>
              <a:t>, z</a:t>
            </a:r>
            <a:r>
              <a:rPr lang="en-US" sz="2400" b="1" i="0" u="none" baseline="-25000">
                <a:solidFill>
                  <a:srgbClr val="0000CC"/>
                </a:solidFill>
                <a:latin typeface="Arial"/>
                <a:ea typeface="Arial"/>
                <a:cs typeface="Arial"/>
                <a:sym typeface="Arial"/>
              </a:rPr>
              <a:t>r+1</a:t>
            </a:r>
            <a:r>
              <a:rPr lang="en-US" sz="2400" b="1" i="0" u="none">
                <a:solidFill>
                  <a:srgbClr val="0000CC"/>
                </a:solidFill>
                <a:latin typeface="Arial"/>
                <a:ea typeface="Arial"/>
                <a:cs typeface="Arial"/>
                <a:sym typeface="Arial"/>
              </a:rPr>
              <a:t>,…,z</a:t>
            </a:r>
            <a:r>
              <a:rPr lang="en-US" sz="2400" b="1" i="0" u="none" baseline="-25000">
                <a:solidFill>
                  <a:srgbClr val="0000CC"/>
                </a:solidFill>
                <a:latin typeface="Arial"/>
                <a:ea typeface="Arial"/>
                <a:cs typeface="Arial"/>
                <a:sym typeface="Arial"/>
              </a:rPr>
              <a:t>d</a:t>
            </a:r>
            <a:r>
              <a:rPr lang="en-US" sz="2400" b="1" i="0" u="none">
                <a:solidFill>
                  <a:srgbClr val="0000CC"/>
                </a:solidFill>
                <a:latin typeface="Arial"/>
                <a:ea typeface="Arial"/>
                <a:cs typeface="Arial"/>
                <a:sym typeface="Arial"/>
              </a:rPr>
              <a:t>) ≤ J</a:t>
            </a:r>
            <a:r>
              <a:rPr lang="en-US" sz="2400" b="1" i="0" u="none" baseline="-25000">
                <a:solidFill>
                  <a:srgbClr val="0000CC"/>
                </a:solidFill>
                <a:latin typeface="Arial"/>
                <a:ea typeface="Arial"/>
                <a:cs typeface="Arial"/>
                <a:sym typeface="Arial"/>
              </a:rPr>
              <a:t>feature</a:t>
            </a:r>
            <a:r>
              <a:rPr lang="en-US" sz="2400" b="1" i="0" u="none">
                <a:solidFill>
                  <a:srgbClr val="0000CC"/>
                </a:solidFill>
                <a:latin typeface="Arial"/>
                <a:ea typeface="Arial"/>
                <a:cs typeface="Arial"/>
                <a:sym typeface="Arial"/>
              </a:rPr>
              <a:t>(z</a:t>
            </a:r>
            <a:r>
              <a:rPr lang="en-US" sz="2400" b="1" i="0" u="none" baseline="-25000">
                <a:solidFill>
                  <a:srgbClr val="0000CC"/>
                </a:solidFill>
                <a:latin typeface="Arial"/>
                <a:ea typeface="Arial"/>
                <a:cs typeface="Arial"/>
                <a:sym typeface="Arial"/>
              </a:rPr>
              <a:t>1</a:t>
            </a:r>
            <a:r>
              <a:rPr lang="en-US" sz="2400" b="1" i="0" u="none">
                <a:solidFill>
                  <a:srgbClr val="0000CC"/>
                </a:solidFill>
                <a:latin typeface="Arial"/>
                <a:ea typeface="Arial"/>
                <a:cs typeface="Arial"/>
                <a:sym typeface="Arial"/>
              </a:rPr>
              <a:t>, z</a:t>
            </a:r>
            <a:r>
              <a:rPr lang="en-US" sz="2400" b="1" i="0" u="none" baseline="-25000">
                <a:solidFill>
                  <a:srgbClr val="0000CC"/>
                </a:solidFill>
                <a:latin typeface="Arial"/>
                <a:ea typeface="Arial"/>
                <a:cs typeface="Arial"/>
                <a:sym typeface="Arial"/>
              </a:rPr>
              <a:t>2</a:t>
            </a:r>
            <a:r>
              <a:rPr lang="en-US" sz="2400" b="1" i="0" u="none">
                <a:solidFill>
                  <a:srgbClr val="0000CC"/>
                </a:solidFill>
                <a:latin typeface="Arial"/>
                <a:ea typeface="Arial"/>
                <a:cs typeface="Arial"/>
                <a:sym typeface="Arial"/>
              </a:rPr>
              <a:t>,…,z</a:t>
            </a:r>
            <a:r>
              <a:rPr lang="en-US" sz="2400" b="1" i="0" u="none" baseline="-25000">
                <a:solidFill>
                  <a:srgbClr val="0000CC"/>
                </a:solidFill>
                <a:latin typeface="Arial"/>
                <a:ea typeface="Arial"/>
                <a:cs typeface="Arial"/>
                <a:sym typeface="Arial"/>
              </a:rPr>
              <a:t>r</a:t>
            </a:r>
            <a:r>
              <a:rPr lang="en-US" sz="2400" b="1" i="0" u="none">
                <a:solidFill>
                  <a:srgbClr val="0000CC"/>
                </a:solidFill>
                <a:latin typeface="Arial"/>
                <a:ea typeface="Arial"/>
                <a:cs typeface="Arial"/>
                <a:sym typeface="Arial"/>
              </a:rPr>
              <a:t>) ≤ β  </a:t>
            </a:r>
            <a:endParaRPr/>
          </a:p>
          <a:p>
            <a:pPr marL="230186" lvl="0" indent="-230186" algn="l" rtl="0">
              <a:lnSpc>
                <a:spcPct val="8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	 </a:t>
            </a:r>
            <a:endParaRPr/>
          </a:p>
          <a:p>
            <a:pPr marL="230186" lvl="0" indent="-230186" algn="l" rtl="0">
              <a:lnSpc>
                <a:spcPct val="8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this new further reduced feature subset and its successors CANNOT be optimal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2007 Cios / Pedrycz / Swiniarski / Kurgan</a:t>
            </a:r>
            <a:endParaRPr/>
          </a:p>
        </p:txBody>
      </p:sp>
      <p:sp>
        <p:nvSpPr>
          <p:cNvPr id="142" name="Google Shape;142;p20"/>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a:t>
            </a: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4</a:t>
            </a:fld>
            <a:endParaRPr/>
          </a:p>
        </p:txBody>
      </p:sp>
      <p:sp>
        <p:nvSpPr>
          <p:cNvPr id="143" name="Google Shape;143;p20"/>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pic>
        <p:nvPicPr>
          <p:cNvPr id="144" name="Google Shape;144;p20"/>
          <p:cNvPicPr preferRelativeResize="0">
            <a:picLocks noGrp="1"/>
          </p:cNvPicPr>
          <p:nvPr>
            <p:ph type="body" idx="1"/>
          </p:nvPr>
        </p:nvPicPr>
        <p:blipFill rotWithShape="1">
          <a:blip r:embed="rId3">
            <a:alphaModFix/>
          </a:blip>
          <a:srcRect/>
          <a:stretch/>
        </p:blipFill>
        <p:spPr>
          <a:xfrm>
            <a:off x="609600" y="1143000"/>
            <a:ext cx="6553200" cy="1069975"/>
          </a:xfrm>
          <a:prstGeom prst="rect">
            <a:avLst/>
          </a:prstGeom>
          <a:noFill/>
          <a:ln>
            <a:noFill/>
          </a:ln>
        </p:spPr>
      </p:pic>
      <p:pic>
        <p:nvPicPr>
          <p:cNvPr id="145" name="Google Shape;145;p20"/>
          <p:cNvPicPr preferRelativeResize="0">
            <a:picLocks noGrp="1"/>
          </p:cNvPicPr>
          <p:nvPr>
            <p:ph type="body" idx="2"/>
          </p:nvPr>
        </p:nvPicPr>
        <p:blipFill rotWithShape="1">
          <a:blip r:embed="rId4">
            <a:alphaModFix/>
          </a:blip>
          <a:srcRect/>
          <a:stretch/>
        </p:blipFill>
        <p:spPr>
          <a:xfrm>
            <a:off x="533400" y="2362200"/>
            <a:ext cx="6781800" cy="1108075"/>
          </a:xfrm>
          <a:prstGeom prst="rect">
            <a:avLst/>
          </a:prstGeom>
          <a:noFill/>
          <a:ln>
            <a:noFill/>
          </a:ln>
        </p:spPr>
      </p:pic>
      <p:pic>
        <p:nvPicPr>
          <p:cNvPr id="146" name="Google Shape;146;p20"/>
          <p:cNvPicPr preferRelativeResize="0">
            <a:picLocks noGrp="1"/>
          </p:cNvPicPr>
          <p:nvPr>
            <p:ph type="body" idx="3"/>
          </p:nvPr>
        </p:nvPicPr>
        <p:blipFill rotWithShape="1">
          <a:blip r:embed="rId5">
            <a:alphaModFix/>
          </a:blip>
          <a:srcRect/>
          <a:stretch/>
        </p:blipFill>
        <p:spPr>
          <a:xfrm>
            <a:off x="533400" y="3582987"/>
            <a:ext cx="6934200" cy="1130300"/>
          </a:xfrm>
          <a:prstGeom prst="rect">
            <a:avLst/>
          </a:prstGeom>
          <a:noFill/>
          <a:ln>
            <a:noFill/>
          </a:ln>
        </p:spPr>
      </p:pic>
      <p:pic>
        <p:nvPicPr>
          <p:cNvPr id="147" name="Google Shape;147;p20"/>
          <p:cNvPicPr preferRelativeResize="0">
            <a:picLocks noGrp="1"/>
          </p:cNvPicPr>
          <p:nvPr>
            <p:ph type="body" idx="4"/>
          </p:nvPr>
        </p:nvPicPr>
        <p:blipFill rotWithShape="1">
          <a:blip r:embed="rId6">
            <a:alphaModFix/>
          </a:blip>
          <a:srcRect/>
          <a:stretch/>
        </p:blipFill>
        <p:spPr>
          <a:xfrm>
            <a:off x="609600" y="4800600"/>
            <a:ext cx="6553200" cy="1524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3"/>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692" name="Google Shape;692;p53"/>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40</a:t>
            </a:fld>
            <a:endParaRPr/>
          </a:p>
        </p:txBody>
      </p:sp>
      <p:sp>
        <p:nvSpPr>
          <p:cNvPr id="693" name="Google Shape;693;p53"/>
          <p:cNvSpPr txBox="1">
            <a:spLocks noGrp="1"/>
          </p:cNvSpPr>
          <p:nvPr>
            <p:ph type="title"/>
          </p:nvPr>
        </p:nvSpPr>
        <p:spPr>
          <a:xfrm>
            <a:off x="609600" y="2286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694" name="Google Shape;694;p53"/>
          <p:cNvSpPr txBox="1">
            <a:spLocks noGrp="1"/>
          </p:cNvSpPr>
          <p:nvPr>
            <p:ph type="body" idx="1"/>
          </p:nvPr>
        </p:nvSpPr>
        <p:spPr>
          <a:xfrm>
            <a:off x="152400" y="1143000"/>
            <a:ext cx="8839200" cy="5257800"/>
          </a:xfrm>
          <a:prstGeom prst="rect">
            <a:avLst/>
          </a:prstGeom>
          <a:noFill/>
          <a:ln>
            <a:noFill/>
          </a:ln>
        </p:spPr>
        <p:txBody>
          <a:bodyPr spcFirstLastPara="1" wrap="square" lIns="91425" tIns="45700" rIns="91425" bIns="45700" anchor="t" anchorCtr="0">
            <a:noAutofit/>
          </a:bodyPr>
          <a:lstStyle/>
          <a:p>
            <a:pPr marL="230186" lvl="0" indent="-230186" algn="l" rtl="0">
              <a:lnSpc>
                <a:spcPct val="80000"/>
              </a:lnSpc>
              <a:spcBef>
                <a:spcPts val="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Branch and Bound Algorithm</a:t>
            </a:r>
            <a:endParaRPr/>
          </a:p>
          <a:p>
            <a:pPr marL="230186" lvl="0" indent="-230186" algn="l" rtl="0">
              <a:lnSpc>
                <a:spcPct val="80000"/>
              </a:lnSpc>
              <a:spcBef>
                <a:spcPts val="480"/>
              </a:spcBef>
              <a:spcAft>
                <a:spcPts val="0"/>
              </a:spcAft>
              <a:buClr>
                <a:schemeClr val="dk1"/>
              </a:buClr>
              <a:buSzPts val="2400"/>
              <a:buFont typeface="Arial"/>
              <a:buNone/>
            </a:pPr>
            <a:endParaRPr sz="2400" b="1" i="0" u="none">
              <a:solidFill>
                <a:srgbClr val="0000CC"/>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Assumes that feature selection criterion is monotonic</a:t>
            </a:r>
            <a:endParaRPr/>
          </a:p>
          <a:p>
            <a:pPr marL="230186" lvl="0" indent="-103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Uses a search tree, with the root including all n features</a:t>
            </a:r>
            <a:endParaRPr/>
          </a:p>
          <a:p>
            <a:pPr marL="230186" lvl="0" indent="-103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For each tree level, a limited number of sub-trees is generated by deleting one feature from the set of features from the ancestor node </a:t>
            </a:r>
            <a:endParaRPr/>
          </a:p>
          <a:p>
            <a:pPr marL="230186" lvl="0" indent="-230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	(z</a:t>
            </a:r>
            <a:r>
              <a:rPr lang="en-US" sz="2000" b="1" i="0" u="none" baseline="-25000">
                <a:solidFill>
                  <a:schemeClr val="dk1"/>
                </a:solidFill>
                <a:latin typeface="Arial"/>
                <a:ea typeface="Arial"/>
                <a:cs typeface="Arial"/>
                <a:sym typeface="Arial"/>
              </a:rPr>
              <a:t>j</a:t>
            </a:r>
            <a:r>
              <a:rPr lang="en-US" sz="2000" b="1" i="0" u="none">
                <a:solidFill>
                  <a:schemeClr val="dk1"/>
                </a:solidFill>
                <a:latin typeface="Arial"/>
                <a:ea typeface="Arial"/>
                <a:cs typeface="Arial"/>
                <a:sym typeface="Arial"/>
              </a:rPr>
              <a:t> – is index of a discarded feature; each node stores features identified by the sequence of already discarded features)</a:t>
            </a:r>
            <a:endParaRPr/>
          </a:p>
          <a:p>
            <a:pPr marL="230186" lvl="0" indent="-103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The largest value of feature index z</a:t>
            </a:r>
            <a:r>
              <a:rPr lang="en-US" sz="2000" b="1" i="0" u="none" baseline="-25000">
                <a:solidFill>
                  <a:schemeClr val="dk1"/>
                </a:solidFill>
                <a:latin typeface="Arial"/>
                <a:ea typeface="Arial"/>
                <a:cs typeface="Arial"/>
                <a:sym typeface="Arial"/>
              </a:rPr>
              <a:t>j</a:t>
            </a:r>
            <a:r>
              <a:rPr lang="en-US" sz="2000" b="1" i="0" u="none">
                <a:solidFill>
                  <a:schemeClr val="dk1"/>
                </a:solidFill>
                <a:latin typeface="Arial"/>
                <a:ea typeface="Arial"/>
                <a:cs typeface="Arial"/>
                <a:sym typeface="Arial"/>
              </a:rPr>
              <a:t> on the j</a:t>
            </a:r>
            <a:r>
              <a:rPr lang="en-US" sz="2000" b="1" i="0" u="none" baseline="30000">
                <a:solidFill>
                  <a:schemeClr val="dk1"/>
                </a:solidFill>
                <a:latin typeface="Arial"/>
                <a:ea typeface="Arial"/>
                <a:cs typeface="Arial"/>
                <a:sym typeface="Arial"/>
              </a:rPr>
              <a:t>th </a:t>
            </a:r>
            <a:r>
              <a:rPr lang="en-US" sz="2000" b="1" i="0" u="none">
                <a:solidFill>
                  <a:schemeClr val="dk1"/>
                </a:solidFill>
                <a:latin typeface="Arial"/>
                <a:ea typeface="Arial"/>
                <a:cs typeface="Arial"/>
                <a:sym typeface="Arial"/>
              </a:rPr>
              <a:t>level to be deleted is (m+j)  </a:t>
            </a:r>
            <a:endParaRPr/>
          </a:p>
          <a:p>
            <a:pPr marL="230186" lvl="0" indent="-103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rgbClr val="0000CC"/>
              </a:buClr>
              <a:buSzPts val="2000"/>
              <a:buFont typeface="Arial"/>
              <a:buChar char="•"/>
            </a:pPr>
            <a:r>
              <a:rPr lang="en-US" sz="2000" b="1" i="0" u="none">
                <a:solidFill>
                  <a:srgbClr val="0000CC"/>
                </a:solidFill>
                <a:latin typeface="Arial"/>
                <a:ea typeface="Arial"/>
                <a:cs typeface="Arial"/>
                <a:sym typeface="Arial"/>
              </a:rPr>
              <a:t>B&amp;B creates tree with all possible combinations of m-element subsets (desired number of features) from the n-element set but searches only some of them</a:t>
            </a:r>
            <a:endParaRPr/>
          </a:p>
          <a:p>
            <a:pPr marL="342900" lvl="0" indent="-215900" algn="l" rtl="0">
              <a:spcBef>
                <a:spcPts val="400"/>
              </a:spcBef>
              <a:spcAft>
                <a:spcPts val="0"/>
              </a:spcAft>
              <a:buClr>
                <a:schemeClr val="dk1"/>
              </a:buClr>
              <a:buSzPts val="2000"/>
              <a:buFont typeface="Arial"/>
              <a:buNone/>
            </a:pPr>
            <a:endParaRPr sz="2000" b="1" i="0" u="none">
              <a:solidFill>
                <a:srgbClr val="0000CC"/>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54"/>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00" name="Google Shape;700;p54"/>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41</a:t>
            </a:fld>
            <a:endParaRPr/>
          </a:p>
        </p:txBody>
      </p:sp>
      <p:sp>
        <p:nvSpPr>
          <p:cNvPr id="701" name="Google Shape;701;p54"/>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702" name="Google Shape;702;p54"/>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Branch and Bound</a:t>
            </a:r>
            <a:endParaRPr/>
          </a:p>
          <a:p>
            <a:pPr marL="230186" lvl="0" indent="-230186"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Idea: feature selection criterion is evaluated at each node of a search tree</a:t>
            </a:r>
            <a:endParaRPr/>
          </a:p>
          <a:p>
            <a:pPr marL="230186" lvl="0" indent="-230186" algn="l" rtl="0">
              <a:lnSpc>
                <a:spcPct val="100000"/>
              </a:lnSpc>
              <a:spcBef>
                <a:spcPts val="480"/>
              </a:spcBef>
              <a:spcAft>
                <a:spcPts val="0"/>
              </a:spcAft>
              <a:buClr>
                <a:schemeClr val="dk1"/>
              </a:buClr>
              <a:buSzPts val="2400"/>
              <a:buFont typeface="Arial"/>
              <a:buNone/>
            </a:pPr>
            <a:endParaRPr sz="2400" b="1" i="0" u="none">
              <a:solidFill>
                <a:schemeClr val="dk1"/>
              </a:solidFill>
              <a:latin typeface="Arial"/>
              <a:ea typeface="Arial"/>
              <a:cs typeface="Arial"/>
              <a:sym typeface="Arial"/>
            </a:endParaRPr>
          </a:p>
          <a:p>
            <a:pPr marL="230186" lvl="0" indent="-230186" algn="l" rtl="0">
              <a:lnSpc>
                <a:spcPct val="10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IF the value of the criterion is less than current threshold β </a:t>
            </a:r>
            <a:endParaRPr/>
          </a:p>
          <a:p>
            <a:pPr marL="230186" lvl="0" indent="-230186" algn="l" rtl="0">
              <a:lnSpc>
                <a:spcPct val="100000"/>
              </a:lnSpc>
              <a:spcBef>
                <a:spcPts val="400"/>
              </a:spcBef>
              <a:spcAft>
                <a:spcPts val="0"/>
              </a:spcAft>
              <a:buClr>
                <a:srgbClr val="0000CC"/>
              </a:buClr>
              <a:buSzPts val="2000"/>
              <a:buFont typeface="Arial"/>
              <a:buNone/>
            </a:pPr>
            <a:r>
              <a:rPr lang="en-US" sz="2000" b="1" i="0" u="none">
                <a:solidFill>
                  <a:srgbClr val="0000CC"/>
                </a:solidFill>
                <a:latin typeface="Arial"/>
                <a:ea typeface="Arial"/>
                <a:cs typeface="Arial"/>
                <a:sym typeface="Arial"/>
              </a:rPr>
              <a:t>(corresponding to the most recent best subset at a given node) </a:t>
            </a:r>
            <a:endParaRPr/>
          </a:p>
          <a:p>
            <a:pPr marL="230186" lvl="0" indent="-230186" algn="l" rtl="0">
              <a:lnSpc>
                <a:spcPct val="100000"/>
              </a:lnSpc>
              <a:spcBef>
                <a:spcPts val="480"/>
              </a:spcBef>
              <a:spcAft>
                <a:spcPts val="0"/>
              </a:spcAft>
              <a:buClr>
                <a:schemeClr val="dk1"/>
              </a:buClr>
              <a:buSzPts val="2400"/>
              <a:buFont typeface="Arial"/>
              <a:buNone/>
            </a:pPr>
            <a:endParaRPr sz="2400" b="1" i="0" u="none">
              <a:solidFill>
                <a:srgbClr val="0000CC"/>
              </a:solidFill>
              <a:latin typeface="Arial"/>
              <a:ea typeface="Arial"/>
              <a:cs typeface="Arial"/>
              <a:sym typeface="Arial"/>
            </a:endParaRPr>
          </a:p>
          <a:p>
            <a:pPr marL="230186" lvl="0" indent="-230186" algn="l" rtl="0">
              <a:lnSpc>
                <a:spcPct val="100000"/>
              </a:lnSpc>
              <a:spcBef>
                <a:spcPts val="48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THEN all its successors will also have a value of the  criterion less than β so the corresponding sub-tree can be deleted from the search</a:t>
            </a:r>
            <a:endParaRPr/>
          </a:p>
          <a:p>
            <a:pPr marL="230186" lvl="0" indent="-230186" algn="l" rtl="0">
              <a:lnSpc>
                <a:spcPct val="100000"/>
              </a:lnSpc>
              <a:spcBef>
                <a:spcPts val="480"/>
              </a:spcBef>
              <a:spcAft>
                <a:spcPts val="0"/>
              </a:spcAft>
              <a:buClr>
                <a:schemeClr val="dk1"/>
              </a:buClr>
              <a:buSzPts val="2400"/>
              <a:buFont typeface="Arial"/>
              <a:buNone/>
            </a:pPr>
            <a:endParaRPr sz="2400" b="1" i="0" u="none">
              <a:solidFill>
                <a:srgbClr val="0000CC"/>
              </a:solidFill>
              <a:latin typeface="Arial"/>
              <a:ea typeface="Arial"/>
              <a:cs typeface="Arial"/>
              <a:sym typeface="Arial"/>
            </a:endParaRPr>
          </a:p>
          <a:p>
            <a:pPr marL="342900" lvl="0" indent="-190500" algn="l" rtl="0">
              <a:spcBef>
                <a:spcPts val="480"/>
              </a:spcBef>
              <a:spcAft>
                <a:spcPts val="0"/>
              </a:spcAft>
              <a:buClr>
                <a:schemeClr val="dk1"/>
              </a:buClr>
              <a:buSzPts val="2400"/>
              <a:buFont typeface="Arial"/>
              <a:buNone/>
            </a:pPr>
            <a:endParaRPr sz="2400" b="1" i="0" u="none">
              <a:solidFill>
                <a:srgbClr val="0000CC"/>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55"/>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08" name="Google Shape;708;p55"/>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42</a:t>
            </a:fld>
            <a:endParaRPr/>
          </a:p>
        </p:txBody>
      </p:sp>
      <p:pic>
        <p:nvPicPr>
          <p:cNvPr id="709" name="Google Shape;709;p55"/>
          <p:cNvPicPr preferRelativeResize="0"/>
          <p:nvPr/>
        </p:nvPicPr>
        <p:blipFill rotWithShape="1">
          <a:blip r:embed="rId3">
            <a:alphaModFix/>
          </a:blip>
          <a:srcRect/>
          <a:stretch/>
        </p:blipFill>
        <p:spPr>
          <a:xfrm>
            <a:off x="1641475" y="304800"/>
            <a:ext cx="5229225" cy="60388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56"/>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15" name="Google Shape;715;p56"/>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43</a:t>
            </a:fld>
            <a:endParaRPr/>
          </a:p>
        </p:txBody>
      </p:sp>
      <p:sp>
        <p:nvSpPr>
          <p:cNvPr id="716" name="Google Shape;716;p56"/>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717" name="Google Shape;717;p56"/>
          <p:cNvSpPr txBox="1">
            <a:spLocks noGrp="1"/>
          </p:cNvSpPr>
          <p:nvPr>
            <p:ph type="body" idx="1"/>
          </p:nvPr>
        </p:nvSpPr>
        <p:spPr>
          <a:xfrm>
            <a:off x="152400" y="1143000"/>
            <a:ext cx="8991600" cy="5715000"/>
          </a:xfrm>
          <a:prstGeom prst="rect">
            <a:avLst/>
          </a:prstGeom>
          <a:noFill/>
          <a:ln>
            <a:noFill/>
          </a:ln>
        </p:spPr>
        <p:txBody>
          <a:bodyPr spcFirstLastPara="1" wrap="square" lIns="91425" tIns="45700" rIns="91425" bIns="45700" anchor="t" anchorCtr="0">
            <a:noAutofit/>
          </a:bodyPr>
          <a:lstStyle/>
          <a:p>
            <a:pPr marL="230186" lvl="0" indent="-230186" algn="l"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B&amp;B example: Selection of m=2 feature subset out of n=5 features; feature selection 			criterion is monotonic</a:t>
            </a:r>
            <a:endParaRPr/>
          </a:p>
        </p:txBody>
      </p:sp>
      <p:pic>
        <p:nvPicPr>
          <p:cNvPr id="718" name="Google Shape;718;p56"/>
          <p:cNvPicPr preferRelativeResize="0"/>
          <p:nvPr/>
        </p:nvPicPr>
        <p:blipFill rotWithShape="1">
          <a:blip r:embed="rId3">
            <a:alphaModFix/>
          </a:blip>
          <a:srcRect/>
          <a:stretch/>
        </p:blipFill>
        <p:spPr>
          <a:xfrm>
            <a:off x="0" y="1752600"/>
            <a:ext cx="9144000" cy="419258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56"/>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15" name="Google Shape;715;p56"/>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44</a:t>
            </a:fld>
            <a:endParaRPr/>
          </a:p>
        </p:txBody>
      </p:sp>
      <p:pic>
        <p:nvPicPr>
          <p:cNvPr id="3" name="Picture 2">
            <a:extLst>
              <a:ext uri="{FF2B5EF4-FFF2-40B4-BE49-F238E27FC236}">
                <a16:creationId xmlns:a16="http://schemas.microsoft.com/office/drawing/2014/main" xmlns="" id="{2779BBEF-1292-4BD0-ABA0-DF326BD61188}"/>
              </a:ext>
            </a:extLst>
          </p:cNvPr>
          <p:cNvPicPr>
            <a:picLocks noChangeAspect="1"/>
          </p:cNvPicPr>
          <p:nvPr/>
        </p:nvPicPr>
        <p:blipFill>
          <a:blip r:embed="rId3"/>
          <a:stretch>
            <a:fillRect/>
          </a:stretch>
        </p:blipFill>
        <p:spPr>
          <a:xfrm>
            <a:off x="0" y="0"/>
            <a:ext cx="9144000" cy="6858000"/>
          </a:xfrm>
          <a:prstGeom prst="rect">
            <a:avLst/>
          </a:prstGeom>
        </p:spPr>
      </p:pic>
      <p:sp>
        <p:nvSpPr>
          <p:cNvPr id="8" name="TextBox 7">
            <a:extLst>
              <a:ext uri="{FF2B5EF4-FFF2-40B4-BE49-F238E27FC236}">
                <a16:creationId xmlns:a16="http://schemas.microsoft.com/office/drawing/2014/main" xmlns="" id="{1F22EDDD-FBA8-49B1-AA21-2A5D8390FA04}"/>
              </a:ext>
            </a:extLst>
          </p:cNvPr>
          <p:cNvSpPr txBox="1"/>
          <p:nvPr/>
        </p:nvSpPr>
        <p:spPr>
          <a:xfrm>
            <a:off x="1749974" y="1876099"/>
            <a:ext cx="3626069" cy="307777"/>
          </a:xfrm>
          <a:prstGeom prst="rect">
            <a:avLst/>
          </a:prstGeom>
          <a:noFill/>
        </p:spPr>
        <p:txBody>
          <a:bodyPr wrap="square" rtlCol="0">
            <a:spAutoFit/>
          </a:bodyPr>
          <a:lstStyle/>
          <a:p>
            <a:r>
              <a:rPr lang="en-US"/>
              <a:t>https://memim.com/branch-and-bound.html</a:t>
            </a:r>
            <a:endParaRPr lang="en-US" dirty="0"/>
          </a:p>
        </p:txBody>
      </p:sp>
    </p:spTree>
    <p:extLst>
      <p:ext uri="{BB962C8B-B14F-4D97-AF65-F5344CB8AC3E}">
        <p14:creationId xmlns:p14="http://schemas.microsoft.com/office/powerpoint/2010/main" xmlns="" val="3758313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57"/>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24" name="Google Shape;724;p57"/>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45</a:t>
            </a:fld>
            <a:endParaRPr/>
          </a:p>
        </p:txBody>
      </p:sp>
      <p:sp>
        <p:nvSpPr>
          <p:cNvPr id="725" name="Google Shape;725;p57"/>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726" name="Google Shape;726;p57"/>
          <p:cNvSpPr txBox="1">
            <a:spLocks noGrp="1"/>
          </p:cNvSpPr>
          <p:nvPr>
            <p:ph type="body" idx="1"/>
          </p:nvPr>
        </p:nvSpPr>
        <p:spPr>
          <a:xfrm>
            <a:off x="152400" y="1371600"/>
            <a:ext cx="8991600" cy="4800600"/>
          </a:xfrm>
          <a:prstGeom prst="rect">
            <a:avLst/>
          </a:prstGeom>
          <a:noFill/>
          <a:ln>
            <a:noFill/>
          </a:ln>
        </p:spPr>
        <p:txBody>
          <a:bodyPr spcFirstLastPara="1" wrap="square" lIns="91425" tIns="45700" rIns="91425" bIns="45700" anchor="t" anchorCtr="0">
            <a:noAutofit/>
          </a:bodyPr>
          <a:lstStyle/>
          <a:p>
            <a:pPr marL="230186" lvl="0" indent="-230186" algn="l" rtl="0">
              <a:lnSpc>
                <a:spcPct val="80000"/>
              </a:lnSpc>
              <a:spcBef>
                <a:spcPts val="0"/>
              </a:spcBef>
              <a:spcAft>
                <a:spcPts val="0"/>
              </a:spcAft>
              <a:buClr>
                <a:srgbClr val="0000CC"/>
              </a:buClr>
              <a:buSzPts val="2400"/>
              <a:buFont typeface="Arial"/>
              <a:buNone/>
            </a:pPr>
            <a:r>
              <a:rPr lang="en-US" sz="2400" b="1" i="0" u="none" dirty="0">
                <a:solidFill>
                  <a:srgbClr val="0000CC"/>
                </a:solidFill>
                <a:latin typeface="Arial"/>
                <a:ea typeface="Arial"/>
                <a:cs typeface="Arial"/>
                <a:sym typeface="Arial"/>
              </a:rPr>
              <a:t>Individual Feature Ranking</a:t>
            </a:r>
            <a:endParaRPr dirty="0"/>
          </a:p>
          <a:p>
            <a:pPr marL="230186" lvl="0" indent="-230186" algn="l" rtl="0">
              <a:lnSpc>
                <a:spcPct val="8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	</a:t>
            </a:r>
            <a:endParaRPr dirty="0"/>
          </a:p>
          <a:p>
            <a:pPr marL="230186" lvl="0" indent="-230186" algn="l" rtl="0">
              <a:lnSpc>
                <a:spcPct val="8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Idea – </a:t>
            </a:r>
            <a:r>
              <a:rPr lang="en-US" sz="2400" b="1" i="0" u="none" dirty="0">
                <a:solidFill>
                  <a:srgbClr val="0000CC"/>
                </a:solidFill>
                <a:latin typeface="Arial"/>
                <a:ea typeface="Arial"/>
                <a:cs typeface="Arial"/>
                <a:sym typeface="Arial"/>
              </a:rPr>
              <a:t>evaluate predictive power of an individual feature</a:t>
            </a:r>
            <a:r>
              <a:rPr lang="en-US" sz="2400" b="1" i="0" u="none" dirty="0">
                <a:solidFill>
                  <a:schemeClr val="dk1"/>
                </a:solidFill>
                <a:latin typeface="Arial"/>
                <a:ea typeface="Arial"/>
                <a:cs typeface="Arial"/>
                <a:sym typeface="Arial"/>
              </a:rPr>
              <a:t>.  Then order them, and choose the first  m features.</a:t>
            </a:r>
            <a:endParaRPr dirty="0"/>
          </a:p>
          <a:p>
            <a:pPr marL="230186" lvl="0" indent="-77786" algn="l" rtl="0">
              <a:lnSpc>
                <a:spcPct val="80000"/>
              </a:lnSpc>
              <a:spcBef>
                <a:spcPts val="480"/>
              </a:spcBef>
              <a:spcAft>
                <a:spcPts val="0"/>
              </a:spcAft>
              <a:buClr>
                <a:schemeClr val="dk1"/>
              </a:buClr>
              <a:buSzPts val="2400"/>
              <a:buFont typeface="Arial"/>
              <a:buNone/>
            </a:pPr>
            <a:endParaRPr sz="2400" b="1" i="0" u="none" dirty="0">
              <a:solidFill>
                <a:schemeClr val="dk1"/>
              </a:solidFill>
              <a:latin typeface="Arial"/>
              <a:ea typeface="Arial"/>
              <a:cs typeface="Arial"/>
              <a:sym typeface="Arial"/>
            </a:endParaRPr>
          </a:p>
          <a:p>
            <a:pPr marL="230186" lvl="0" indent="-230186" algn="l" rtl="0">
              <a:lnSpc>
                <a:spcPct val="80000"/>
              </a:lnSpc>
              <a:spcBef>
                <a:spcPts val="480"/>
              </a:spcBef>
              <a:spcAft>
                <a:spcPts val="0"/>
              </a:spcAft>
              <a:buClr>
                <a:schemeClr val="dk1"/>
              </a:buClr>
              <a:buSzPts val="2400"/>
              <a:buFont typeface="Arial"/>
              <a:buChar char="•"/>
            </a:pPr>
            <a:r>
              <a:rPr lang="en-US" sz="2400" b="1" i="0" u="none" dirty="0">
                <a:solidFill>
                  <a:schemeClr val="dk1"/>
                </a:solidFill>
                <a:latin typeface="Arial"/>
                <a:ea typeface="Arial"/>
                <a:cs typeface="Arial"/>
                <a:sym typeface="Arial"/>
              </a:rPr>
              <a:t>Evaluation of features can be done using closed-loop or open-loop criteria</a:t>
            </a:r>
            <a:endParaRPr dirty="0"/>
          </a:p>
          <a:p>
            <a:pPr marL="230186" lvl="0" indent="-230186" algn="l" rtl="0">
              <a:lnSpc>
                <a:spcPct val="80000"/>
              </a:lnSpc>
              <a:spcBef>
                <a:spcPts val="480"/>
              </a:spcBef>
              <a:spcAft>
                <a:spcPts val="0"/>
              </a:spcAft>
              <a:buClr>
                <a:schemeClr val="dk1"/>
              </a:buClr>
              <a:buSzPts val="2400"/>
              <a:buFont typeface="Arial"/>
              <a:buNone/>
            </a:pPr>
            <a:endParaRPr sz="2400" b="1" i="0" u="none" dirty="0">
              <a:solidFill>
                <a:schemeClr val="dk2"/>
              </a:solidFill>
              <a:latin typeface="Arial"/>
              <a:ea typeface="Arial"/>
              <a:cs typeface="Arial"/>
              <a:sym typeface="Arial"/>
            </a:endParaRPr>
          </a:p>
          <a:p>
            <a:pPr marL="230186" lvl="0" indent="-230186" algn="l" rtl="0">
              <a:lnSpc>
                <a:spcPct val="80000"/>
              </a:lnSpc>
              <a:spcBef>
                <a:spcPts val="480"/>
              </a:spcBef>
              <a:spcAft>
                <a:spcPts val="0"/>
              </a:spcAft>
              <a:buClr>
                <a:schemeClr val="dk2"/>
              </a:buClr>
              <a:buSzPts val="2400"/>
              <a:buFont typeface="Arial"/>
              <a:buNone/>
            </a:pPr>
            <a:r>
              <a:rPr lang="en-US" sz="2400" b="1" i="0" u="none" dirty="0">
                <a:solidFill>
                  <a:schemeClr val="dk2"/>
                </a:solidFill>
                <a:latin typeface="Arial"/>
                <a:ea typeface="Arial"/>
                <a:cs typeface="Arial"/>
                <a:sym typeface="Arial"/>
              </a:rPr>
              <a:t>Assumption</a:t>
            </a:r>
            <a:r>
              <a:rPr lang="en-US" sz="2400" b="1" i="0" u="none" dirty="0">
                <a:solidFill>
                  <a:schemeClr val="dk1"/>
                </a:solidFill>
                <a:latin typeface="Arial"/>
                <a:ea typeface="Arial"/>
                <a:cs typeface="Arial"/>
                <a:sym typeface="Arial"/>
              </a:rPr>
              <a:t>: </a:t>
            </a:r>
            <a:endParaRPr dirty="0"/>
          </a:p>
          <a:p>
            <a:pPr marL="230186" lvl="0" indent="-230186" algn="l" rtl="0">
              <a:lnSpc>
                <a:spcPct val="80000"/>
              </a:lnSpc>
              <a:spcBef>
                <a:spcPts val="48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All features are independent (uncorrelated) and the final criterion is a sum, or product, of the criteria used for each feature independently.</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58"/>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32" name="Google Shape;732;p58"/>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46</a:t>
            </a:fld>
            <a:endParaRPr/>
          </a:p>
        </p:txBody>
      </p:sp>
      <p:pic>
        <p:nvPicPr>
          <p:cNvPr id="733" name="Google Shape;733;p58"/>
          <p:cNvPicPr preferRelativeResize="0"/>
          <p:nvPr/>
        </p:nvPicPr>
        <p:blipFill rotWithShape="1">
          <a:blip r:embed="rId3">
            <a:alphaModFix/>
          </a:blip>
          <a:srcRect/>
          <a:stretch/>
        </p:blipFill>
        <p:spPr>
          <a:xfrm>
            <a:off x="762000" y="533400"/>
            <a:ext cx="7315200" cy="579278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59"/>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39" name="Google Shape;739;p59"/>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47</a:t>
            </a:fld>
            <a:endParaRPr/>
          </a:p>
        </p:txBody>
      </p:sp>
      <p:sp>
        <p:nvSpPr>
          <p:cNvPr id="740" name="Google Shape;740;p59"/>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741" name="Google Shape;741;p59"/>
          <p:cNvSpPr txBox="1">
            <a:spLocks noGrp="1"/>
          </p:cNvSpPr>
          <p:nvPr>
            <p:ph type="body" idx="1"/>
          </p:nvPr>
        </p:nvSpPr>
        <p:spPr>
          <a:xfrm>
            <a:off x="152400" y="1371600"/>
            <a:ext cx="88392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80000"/>
              </a:lnSpc>
              <a:spcBef>
                <a:spcPts val="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Sequential Forward Feature Selection</a:t>
            </a:r>
            <a:endParaRPr/>
          </a:p>
          <a:p>
            <a:pPr marL="230186" lvl="0" indent="-230186" algn="l" rtl="0">
              <a:lnSpc>
                <a:spcPct val="8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	</a:t>
            </a:r>
            <a:endParaRPr/>
          </a:p>
          <a:p>
            <a:pPr marL="230186" lvl="0" indent="-230186" algn="l" rtl="0">
              <a:lnSpc>
                <a:spcPct val="8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Is sub-optimal as not all feature subsets are examined but at a highly reduced computational cost</a:t>
            </a:r>
            <a:endParaRPr/>
          </a:p>
          <a:p>
            <a:pPr marL="230186" lvl="0" indent="-141286" algn="l" rtl="0">
              <a:lnSpc>
                <a:spcPct val="80000"/>
              </a:lnSpc>
              <a:spcBef>
                <a:spcPts val="280"/>
              </a:spcBef>
              <a:spcAft>
                <a:spcPts val="0"/>
              </a:spcAft>
              <a:buClr>
                <a:schemeClr val="dk1"/>
              </a:buClr>
              <a:buSzPts val="1400"/>
              <a:buFont typeface="Arial"/>
              <a:buNone/>
            </a:pPr>
            <a:endParaRPr sz="14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 each step of the search one “best” feature is added to the sub-optimal feature subset</a:t>
            </a:r>
            <a:endParaRPr/>
          </a:p>
          <a:p>
            <a:pPr marL="230186" lvl="0" indent="-103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During the first iteration individual feature selection criterion is evaluated and feature x</a:t>
            </a:r>
            <a:r>
              <a:rPr lang="en-US" sz="2000" b="1" i="0" u="none" baseline="30000">
                <a:solidFill>
                  <a:schemeClr val="dk1"/>
                </a:solidFill>
                <a:latin typeface="Arial"/>
                <a:ea typeface="Arial"/>
                <a:cs typeface="Arial"/>
                <a:sym typeface="Arial"/>
              </a:rPr>
              <a:t>*</a:t>
            </a:r>
            <a:r>
              <a:rPr lang="en-US" sz="2000" b="1" i="0" u="none">
                <a:solidFill>
                  <a:schemeClr val="dk1"/>
                </a:solidFill>
                <a:latin typeface="Arial"/>
                <a:ea typeface="Arial"/>
                <a:cs typeface="Arial"/>
                <a:sym typeface="Arial"/>
              </a:rPr>
              <a:t> is selected</a:t>
            </a:r>
            <a:endParaRPr/>
          </a:p>
          <a:p>
            <a:pPr marL="230186" lvl="0" indent="-103186" algn="l" rtl="0">
              <a:lnSpc>
                <a:spcPct val="8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During the second iteration feature selection criterion is evaluated for all pairs (x</a:t>
            </a:r>
            <a:r>
              <a:rPr lang="en-US" sz="2000" b="1" i="0" u="none" baseline="30000">
                <a:solidFill>
                  <a:schemeClr val="dk1"/>
                </a:solidFill>
                <a:latin typeface="Arial"/>
                <a:ea typeface="Arial"/>
                <a:cs typeface="Arial"/>
                <a:sym typeface="Arial"/>
              </a:rPr>
              <a:t>*</a:t>
            </a:r>
            <a:r>
              <a:rPr lang="en-US" sz="2000" b="1" i="0" u="none">
                <a:solidFill>
                  <a:schemeClr val="dk1"/>
                </a:solidFill>
                <a:latin typeface="Arial"/>
                <a:ea typeface="Arial"/>
                <a:cs typeface="Arial"/>
                <a:sym typeface="Arial"/>
              </a:rPr>
              <a:t>,x</a:t>
            </a:r>
            <a:r>
              <a:rPr lang="en-US" sz="2000" b="1" i="0" u="none" baseline="-25000">
                <a:solidFill>
                  <a:schemeClr val="dk1"/>
                </a:solidFill>
                <a:latin typeface="Arial"/>
                <a:ea typeface="Arial"/>
                <a:cs typeface="Arial"/>
                <a:sym typeface="Arial"/>
              </a:rPr>
              <a:t>n</a:t>
            </a:r>
            <a:r>
              <a:rPr lang="en-US" sz="2000" b="1" i="0" u="none">
                <a:solidFill>
                  <a:schemeClr val="dk1"/>
                </a:solidFill>
                <a:latin typeface="Arial"/>
                <a:ea typeface="Arial"/>
                <a:cs typeface="Arial"/>
                <a:sym typeface="Arial"/>
              </a:rPr>
              <a:t>) and best 2-feature subset is selected, etc.</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60"/>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47" name="Google Shape;747;p60"/>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48</a:t>
            </a:fld>
            <a:endParaRPr/>
          </a:p>
        </p:txBody>
      </p:sp>
      <p:pic>
        <p:nvPicPr>
          <p:cNvPr id="748" name="Google Shape;748;p60"/>
          <p:cNvPicPr preferRelativeResize="0"/>
          <p:nvPr/>
        </p:nvPicPr>
        <p:blipFill rotWithShape="1">
          <a:blip r:embed="rId3">
            <a:alphaModFix/>
          </a:blip>
          <a:srcRect/>
          <a:stretch/>
        </p:blipFill>
        <p:spPr>
          <a:xfrm>
            <a:off x="609600" y="533400"/>
            <a:ext cx="7620000" cy="55848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61"/>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54" name="Google Shape;754;p61"/>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49</a:t>
            </a:fld>
            <a:endParaRPr/>
          </a:p>
        </p:txBody>
      </p:sp>
      <p:sp>
        <p:nvSpPr>
          <p:cNvPr id="755" name="Google Shape;755;p61"/>
          <p:cNvSpPr txBox="1">
            <a:spLocks noGrp="1"/>
          </p:cNvSpPr>
          <p:nvPr>
            <p:ph type="title"/>
          </p:nvPr>
        </p:nvSpPr>
        <p:spPr>
          <a:xfrm>
            <a:off x="685800" y="3048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756" name="Google Shape;756;p61"/>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100000"/>
              </a:lnSpc>
              <a:spcBef>
                <a:spcPts val="0"/>
              </a:spcBef>
              <a:spcAft>
                <a:spcPts val="0"/>
              </a:spcAft>
              <a:buClr>
                <a:srgbClr val="0000CC"/>
              </a:buClr>
              <a:buSzPts val="2400"/>
              <a:buFont typeface="Arial"/>
              <a:buNone/>
            </a:pPr>
            <a:r>
              <a:rPr lang="en-US" sz="2400" b="1" i="0" u="none">
                <a:solidFill>
                  <a:srgbClr val="0000CC"/>
                </a:solidFill>
                <a:latin typeface="Arial"/>
                <a:ea typeface="Arial"/>
                <a:cs typeface="Arial"/>
                <a:sym typeface="Arial"/>
              </a:rPr>
              <a:t>Sequential Forward Feature Selection</a:t>
            </a:r>
            <a:endParaRPr/>
          </a:p>
          <a:p>
            <a:pPr marL="230186" lvl="0" indent="-230186" algn="l" rtl="0">
              <a:lnSpc>
                <a:spcPct val="100000"/>
              </a:lnSpc>
              <a:spcBef>
                <a:spcPts val="480"/>
              </a:spcBef>
              <a:spcAft>
                <a:spcPts val="0"/>
              </a:spcAft>
              <a:buClr>
                <a:schemeClr val="dk1"/>
              </a:buClr>
              <a:buSzPts val="2400"/>
              <a:buFont typeface="Arial"/>
              <a:buNone/>
            </a:pPr>
            <a:endParaRPr sz="2400" b="1" i="0" u="none">
              <a:solidFill>
                <a:srgbClr val="33CC33"/>
              </a:solidFill>
              <a:latin typeface="Arial"/>
              <a:ea typeface="Arial"/>
              <a:cs typeface="Arial"/>
              <a:sym typeface="Arial"/>
            </a:endParaRPr>
          </a:p>
          <a:p>
            <a:pPr marL="230186" lvl="0" indent="-230186"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Example: </a:t>
            </a:r>
            <a:endParaRPr/>
          </a:p>
          <a:p>
            <a:pPr marL="230186" lvl="0" indent="-230186"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selection of m=3 </a:t>
            </a:r>
            <a:endParaRPr/>
          </a:p>
          <a:p>
            <a:pPr marL="230186" lvl="0" indent="-230186" algn="l" rtl="0">
              <a:lnSpc>
                <a:spcPct val="10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out of n=4 features</a:t>
            </a:r>
            <a:endParaRPr/>
          </a:p>
        </p:txBody>
      </p:sp>
      <p:pic>
        <p:nvPicPr>
          <p:cNvPr id="757" name="Google Shape;757;p61"/>
          <p:cNvPicPr preferRelativeResize="0"/>
          <p:nvPr/>
        </p:nvPicPr>
        <p:blipFill rotWithShape="1">
          <a:blip r:embed="rId3">
            <a:alphaModFix/>
          </a:blip>
          <a:srcRect/>
          <a:stretch/>
        </p:blipFill>
        <p:spPr>
          <a:xfrm>
            <a:off x="3200400" y="1981200"/>
            <a:ext cx="5638800" cy="4403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1"/>
          <p:cNvSpPr txBox="1">
            <a:spLocks noGrp="1"/>
          </p:cNvSpPr>
          <p:nvPr>
            <p:ph type="title"/>
          </p:nvPr>
        </p:nvSpPr>
        <p:spPr>
          <a:xfrm>
            <a:off x="141499" y="-4250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t>Feature Selection</a:t>
            </a:r>
            <a:endParaRPr sz="3600" dirty="0"/>
          </a:p>
        </p:txBody>
      </p:sp>
      <p:sp>
        <p:nvSpPr>
          <p:cNvPr id="155" name="Google Shape;155;p21"/>
          <p:cNvSpPr txBox="1">
            <a:spLocks noGrp="1"/>
          </p:cNvSpPr>
          <p:nvPr>
            <p:ph type="sldNum" idx="12"/>
          </p:nvPr>
        </p:nvSpPr>
        <p:spPr>
          <a:xfrm>
            <a:off x="6172200" y="6248400"/>
            <a:ext cx="2514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400"/>
              <a:buFont typeface="Arial"/>
              <a:buNone/>
            </a:pPr>
            <a:r>
              <a:rPr lang="en-US"/>
              <a:t>	</a:t>
            </a:r>
            <a:fld id="{00000000-1234-1234-1234-123412341234}" type="slidenum">
              <a:rPr lang="en-US"/>
              <a:pPr marL="0" lvl="0" indent="0" algn="r" rtl="0">
                <a:spcBef>
                  <a:spcPts val="0"/>
                </a:spcBef>
                <a:spcAft>
                  <a:spcPts val="0"/>
                </a:spcAft>
                <a:buClr>
                  <a:schemeClr val="dk1"/>
                </a:buClr>
                <a:buSzPts val="1400"/>
                <a:buFont typeface="Arial"/>
                <a:buNone/>
              </a:pPr>
              <a:t>5</a:t>
            </a:fld>
            <a:endParaRPr/>
          </a:p>
        </p:txBody>
      </p:sp>
      <p:sp>
        <p:nvSpPr>
          <p:cNvPr id="156" name="Google Shape;156;p21"/>
          <p:cNvSpPr/>
          <p:nvPr/>
        </p:nvSpPr>
        <p:spPr>
          <a:xfrm rot="10800000" flipH="1">
            <a:off x="1450428" y="1055643"/>
            <a:ext cx="5309472" cy="5329857"/>
          </a:xfrm>
          <a:prstGeom prst="ellipse">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txBox="1"/>
          <p:nvPr/>
        </p:nvSpPr>
        <p:spPr>
          <a:xfrm>
            <a:off x="2540069" y="1566217"/>
            <a:ext cx="3199800" cy="9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Weakly Relevant Features</a:t>
            </a:r>
            <a:endParaRPr sz="2200" dirty="0"/>
          </a:p>
        </p:txBody>
      </p:sp>
      <p:sp>
        <p:nvSpPr>
          <p:cNvPr id="158" name="Google Shape;158;p21"/>
          <p:cNvSpPr/>
          <p:nvPr/>
        </p:nvSpPr>
        <p:spPr>
          <a:xfrm>
            <a:off x="2222938" y="2564938"/>
            <a:ext cx="3834062" cy="3834062"/>
          </a:xfrm>
          <a:prstGeom prst="ellipse">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txBox="1"/>
          <p:nvPr/>
        </p:nvSpPr>
        <p:spPr>
          <a:xfrm>
            <a:off x="2540069" y="3178270"/>
            <a:ext cx="3199800" cy="59493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Relevant Features</a:t>
            </a:r>
            <a:endParaRPr sz="2200" dirty="0"/>
          </a:p>
        </p:txBody>
      </p:sp>
      <p:sp>
        <p:nvSpPr>
          <p:cNvPr id="160" name="Google Shape;160;p21"/>
          <p:cNvSpPr/>
          <p:nvPr/>
        </p:nvSpPr>
        <p:spPr>
          <a:xfrm>
            <a:off x="3020661" y="4148343"/>
            <a:ext cx="2238616" cy="2238616"/>
          </a:xfrm>
          <a:prstGeom prst="ellipse">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txBox="1"/>
          <p:nvPr/>
        </p:nvSpPr>
        <p:spPr>
          <a:xfrm>
            <a:off x="2540069" y="4726261"/>
            <a:ext cx="3199800" cy="12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t>Strongly </a:t>
            </a:r>
            <a:endParaRPr sz="2200" dirty="0"/>
          </a:p>
          <a:p>
            <a:pPr marL="0" lvl="0" indent="0" algn="ctr" rtl="0">
              <a:spcBef>
                <a:spcPts val="0"/>
              </a:spcBef>
              <a:spcAft>
                <a:spcPts val="0"/>
              </a:spcAft>
              <a:buNone/>
            </a:pPr>
            <a:r>
              <a:rPr lang="en-US" sz="2200" dirty="0"/>
              <a:t>Relevant </a:t>
            </a:r>
            <a:endParaRPr sz="2200" dirty="0"/>
          </a:p>
          <a:p>
            <a:pPr marL="0" lvl="0" indent="0" algn="ctr" rtl="0">
              <a:spcBef>
                <a:spcPts val="0"/>
              </a:spcBef>
              <a:spcAft>
                <a:spcPts val="0"/>
              </a:spcAft>
              <a:buNone/>
            </a:pPr>
            <a:r>
              <a:rPr lang="en-US" sz="2200" dirty="0"/>
              <a:t>Features</a:t>
            </a:r>
            <a:endParaRPr sz="2200" dirty="0"/>
          </a:p>
        </p:txBody>
      </p:sp>
      <p:sp>
        <p:nvSpPr>
          <p:cNvPr id="162" name="Google Shape;162;p21"/>
          <p:cNvSpPr txBox="1"/>
          <p:nvPr/>
        </p:nvSpPr>
        <p:spPr>
          <a:xfrm>
            <a:off x="186875" y="6354200"/>
            <a:ext cx="8229600" cy="8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Loosely based on: </a:t>
            </a:r>
            <a:r>
              <a:rPr lang="en-US" u="sng" dirty="0">
                <a:solidFill>
                  <a:schemeClr val="hlink"/>
                </a:solidFill>
              </a:rPr>
              <a:t>https://pubs.rsc.org/en/content/articlelanding/2017/mb/c7mb00115k</a:t>
            </a:r>
            <a:endParaRPr dirty="0"/>
          </a:p>
        </p:txBody>
      </p:sp>
      <p:sp>
        <p:nvSpPr>
          <p:cNvPr id="164" name="Google Shape;164;p21"/>
          <p:cNvSpPr txBox="1"/>
          <p:nvPr/>
        </p:nvSpPr>
        <p:spPr>
          <a:xfrm>
            <a:off x="141499" y="222424"/>
            <a:ext cx="586025" cy="5270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AT</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62"/>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63" name="Google Shape;763;p62"/>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50</a:t>
            </a:fld>
            <a:endParaRPr/>
          </a:p>
        </p:txBody>
      </p:sp>
      <p:pic>
        <p:nvPicPr>
          <p:cNvPr id="764" name="Google Shape;764;p62"/>
          <p:cNvPicPr preferRelativeResize="0"/>
          <p:nvPr/>
        </p:nvPicPr>
        <p:blipFill rotWithShape="1">
          <a:blip r:embed="rId3">
            <a:alphaModFix/>
          </a:blip>
          <a:srcRect/>
          <a:stretch/>
        </p:blipFill>
        <p:spPr>
          <a:xfrm>
            <a:off x="990600" y="495300"/>
            <a:ext cx="6934200" cy="580866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63"/>
          <p:cNvSpPr txBox="1">
            <a:spLocks noGrp="1"/>
          </p:cNvSpPr>
          <p:nvPr>
            <p:ph type="title"/>
          </p:nvPr>
        </p:nvSpPr>
        <p:spPr>
          <a:xfrm>
            <a:off x="457200" y="274637"/>
            <a:ext cx="8229600" cy="7159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2800"/>
              <a:buFont typeface="Arial"/>
              <a:buNone/>
            </a:pPr>
            <a:r>
              <a:rPr lang="en-US" sz="2800" b="1" i="0" u="none">
                <a:solidFill>
                  <a:srgbClr val="A50021"/>
                </a:solidFill>
                <a:latin typeface="Arial"/>
                <a:ea typeface="Arial"/>
                <a:cs typeface="Arial"/>
                <a:sym typeface="Arial"/>
              </a:rPr>
              <a:t>Feature Selection</a:t>
            </a:r>
            <a:endParaRPr/>
          </a:p>
        </p:txBody>
      </p:sp>
      <p:sp>
        <p:nvSpPr>
          <p:cNvPr id="770" name="Google Shape;770;p63"/>
          <p:cNvSpPr txBox="1">
            <a:spLocks noGrp="1"/>
          </p:cNvSpPr>
          <p:nvPr>
            <p:ph type="body" idx="1"/>
          </p:nvPr>
        </p:nvSpPr>
        <p:spPr>
          <a:xfrm>
            <a:off x="304800" y="1143000"/>
            <a:ext cx="8686800" cy="49831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CC"/>
              </a:buClr>
              <a:buSzPts val="2400"/>
              <a:buFont typeface="Arial"/>
              <a:buNone/>
            </a:pPr>
            <a:r>
              <a:rPr lang="en-US" sz="2400" b="1" i="0" u="none" dirty="0">
                <a:solidFill>
                  <a:srgbClr val="0000CC"/>
                </a:solidFill>
                <a:latin typeface="Arial"/>
                <a:ea typeface="Arial"/>
                <a:cs typeface="Arial"/>
                <a:sym typeface="Arial"/>
              </a:rPr>
              <a:t>Sequential backward feature selection</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Find m = 2 feature subset from n = 4 features using feature selection criterion </a:t>
            </a:r>
            <a:r>
              <a:rPr lang="en-US" sz="2400" b="0" i="0" u="none" dirty="0" err="1">
                <a:solidFill>
                  <a:schemeClr val="dk1"/>
                </a:solidFill>
                <a:latin typeface="Arial"/>
                <a:ea typeface="Arial"/>
                <a:cs typeface="Arial"/>
                <a:sym typeface="Arial"/>
              </a:rPr>
              <a:t>J</a:t>
            </a:r>
            <a:r>
              <a:rPr lang="en-US" sz="2400" b="0" i="0" u="none" baseline="-25000" dirty="0" err="1">
                <a:solidFill>
                  <a:schemeClr val="dk1"/>
                </a:solidFill>
                <a:latin typeface="Arial"/>
                <a:ea typeface="Arial"/>
                <a:cs typeface="Arial"/>
                <a:sym typeface="Arial"/>
              </a:rPr>
              <a:t>feature</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X = { 1, 2, 3, 4 }</a:t>
            </a:r>
            <a:endParaRPr dirty="0"/>
          </a:p>
          <a:p>
            <a:pPr marL="342900" marR="0" lvl="0" indent="-342900" algn="l" rtl="0">
              <a:lnSpc>
                <a:spcPct val="100000"/>
              </a:lnSpc>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[1,2,3]    [2,3,4]  [1,3,4]  [1,2,4]    step 1</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J[2,3,4] = winner</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[2,3] [2,4] [3,4]                    </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step 2</a:t>
            </a:r>
            <a:endParaRPr dirty="0"/>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The final optimal subset is {3,4} .        J[3,4]= winner</a:t>
            </a:r>
            <a:endParaRPr dirty="0"/>
          </a:p>
        </p:txBody>
      </p:sp>
      <p:sp>
        <p:nvSpPr>
          <p:cNvPr id="771" name="Google Shape;771;p63"/>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51</a:t>
            </a:fld>
            <a:endParaRPr/>
          </a:p>
        </p:txBody>
      </p:sp>
      <p:cxnSp>
        <p:nvCxnSpPr>
          <p:cNvPr id="772" name="Google Shape;772;p63"/>
          <p:cNvCxnSpPr/>
          <p:nvPr/>
        </p:nvCxnSpPr>
        <p:spPr>
          <a:xfrm flipH="1">
            <a:off x="2895600" y="2895600"/>
            <a:ext cx="1371600" cy="762000"/>
          </a:xfrm>
          <a:prstGeom prst="straightConnector1">
            <a:avLst/>
          </a:prstGeom>
          <a:noFill/>
          <a:ln w="9525" cap="flat" cmpd="sng">
            <a:solidFill>
              <a:schemeClr val="dk1"/>
            </a:solidFill>
            <a:prstDash val="solid"/>
            <a:miter lim="800000"/>
            <a:headEnd type="none" w="med" len="med"/>
            <a:tailEnd type="none" w="med" len="med"/>
          </a:ln>
        </p:spPr>
      </p:cxnSp>
      <p:cxnSp>
        <p:nvCxnSpPr>
          <p:cNvPr id="773" name="Google Shape;773;p63"/>
          <p:cNvCxnSpPr/>
          <p:nvPr/>
        </p:nvCxnSpPr>
        <p:spPr>
          <a:xfrm>
            <a:off x="4267200" y="2895600"/>
            <a:ext cx="533400" cy="762000"/>
          </a:xfrm>
          <a:prstGeom prst="straightConnector1">
            <a:avLst/>
          </a:prstGeom>
          <a:noFill/>
          <a:ln w="9525" cap="flat" cmpd="sng">
            <a:solidFill>
              <a:schemeClr val="dk1"/>
            </a:solidFill>
            <a:prstDash val="solid"/>
            <a:miter lim="800000"/>
            <a:headEnd type="none" w="med" len="med"/>
            <a:tailEnd type="none" w="med" len="med"/>
          </a:ln>
        </p:spPr>
      </p:cxnSp>
      <p:cxnSp>
        <p:nvCxnSpPr>
          <p:cNvPr id="774" name="Google Shape;774;p63"/>
          <p:cNvCxnSpPr/>
          <p:nvPr/>
        </p:nvCxnSpPr>
        <p:spPr>
          <a:xfrm>
            <a:off x="4267200" y="2895600"/>
            <a:ext cx="1447800" cy="762000"/>
          </a:xfrm>
          <a:prstGeom prst="straightConnector1">
            <a:avLst/>
          </a:prstGeom>
          <a:noFill/>
          <a:ln w="9525" cap="flat" cmpd="sng">
            <a:solidFill>
              <a:schemeClr val="dk1"/>
            </a:solidFill>
            <a:prstDash val="solid"/>
            <a:miter lim="800000"/>
            <a:headEnd type="none" w="med" len="med"/>
            <a:tailEnd type="none" w="med" len="med"/>
          </a:ln>
        </p:spPr>
      </p:cxnSp>
      <p:cxnSp>
        <p:nvCxnSpPr>
          <p:cNvPr id="775" name="Google Shape;775;p63"/>
          <p:cNvCxnSpPr/>
          <p:nvPr/>
        </p:nvCxnSpPr>
        <p:spPr>
          <a:xfrm flipH="1">
            <a:off x="3657600" y="2895600"/>
            <a:ext cx="609600" cy="1295400"/>
          </a:xfrm>
          <a:prstGeom prst="straightConnector1">
            <a:avLst/>
          </a:prstGeom>
          <a:noFill/>
          <a:ln w="9525" cap="flat" cmpd="sng">
            <a:solidFill>
              <a:schemeClr val="dk1"/>
            </a:solidFill>
            <a:prstDash val="solid"/>
            <a:miter lim="800000"/>
            <a:headEnd type="none" w="med" len="med"/>
            <a:tailEnd type="none" w="med" len="med"/>
          </a:ln>
        </p:spPr>
      </p:cxnSp>
      <p:cxnSp>
        <p:nvCxnSpPr>
          <p:cNvPr id="776" name="Google Shape;776;p63"/>
          <p:cNvCxnSpPr/>
          <p:nvPr/>
        </p:nvCxnSpPr>
        <p:spPr>
          <a:xfrm flipH="1">
            <a:off x="2971800" y="4648200"/>
            <a:ext cx="609600" cy="457200"/>
          </a:xfrm>
          <a:prstGeom prst="straightConnector1">
            <a:avLst/>
          </a:prstGeom>
          <a:noFill/>
          <a:ln w="9525" cap="flat" cmpd="sng">
            <a:solidFill>
              <a:schemeClr val="dk1"/>
            </a:solidFill>
            <a:prstDash val="solid"/>
            <a:miter lim="800000"/>
            <a:headEnd type="none" w="med" len="med"/>
            <a:tailEnd type="none" w="med" len="med"/>
          </a:ln>
        </p:spPr>
      </p:cxnSp>
      <p:cxnSp>
        <p:nvCxnSpPr>
          <p:cNvPr id="777" name="Google Shape;777;p63"/>
          <p:cNvCxnSpPr/>
          <p:nvPr/>
        </p:nvCxnSpPr>
        <p:spPr>
          <a:xfrm>
            <a:off x="3581400" y="4648200"/>
            <a:ext cx="0" cy="457200"/>
          </a:xfrm>
          <a:prstGeom prst="straightConnector1">
            <a:avLst/>
          </a:prstGeom>
          <a:noFill/>
          <a:ln w="9525" cap="flat" cmpd="sng">
            <a:solidFill>
              <a:schemeClr val="dk1"/>
            </a:solidFill>
            <a:prstDash val="solid"/>
            <a:miter lim="800000"/>
            <a:headEnd type="none" w="med" len="med"/>
            <a:tailEnd type="none" w="med" len="med"/>
          </a:ln>
        </p:spPr>
      </p:cxnSp>
      <p:cxnSp>
        <p:nvCxnSpPr>
          <p:cNvPr id="778" name="Google Shape;778;p63"/>
          <p:cNvCxnSpPr/>
          <p:nvPr/>
        </p:nvCxnSpPr>
        <p:spPr>
          <a:xfrm>
            <a:off x="3581400" y="4648200"/>
            <a:ext cx="533400" cy="457200"/>
          </a:xfrm>
          <a:prstGeom prst="straightConnector1">
            <a:avLst/>
          </a:prstGeom>
          <a:noFill/>
          <a:ln w="9525" cap="flat" cmpd="sng">
            <a:solidFill>
              <a:schemeClr val="dk1"/>
            </a:solidFill>
            <a:prstDash val="solid"/>
            <a:miter lim="800000"/>
            <a:headEnd type="none" w="med" len="med"/>
            <a:tailEnd type="non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64"/>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84" name="Google Shape;784;p64"/>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52</a:t>
            </a:fld>
            <a:endParaRPr/>
          </a:p>
        </p:txBody>
      </p:sp>
      <p:pic>
        <p:nvPicPr>
          <p:cNvPr id="785" name="Google Shape;785;p64"/>
          <p:cNvPicPr preferRelativeResize="0"/>
          <p:nvPr/>
        </p:nvPicPr>
        <p:blipFill rotWithShape="1">
          <a:blip r:embed="rId3">
            <a:alphaModFix/>
          </a:blip>
          <a:srcRect/>
          <a:stretch/>
        </p:blipFill>
        <p:spPr>
          <a:xfrm>
            <a:off x="609600" y="838200"/>
            <a:ext cx="8077200" cy="482758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65"/>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91" name="Google Shape;791;p65"/>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53</a:t>
            </a:fld>
            <a:endParaRPr/>
          </a:p>
        </p:txBody>
      </p:sp>
      <p:pic>
        <p:nvPicPr>
          <p:cNvPr id="792" name="Google Shape;792;p65"/>
          <p:cNvPicPr preferRelativeResize="0"/>
          <p:nvPr/>
        </p:nvPicPr>
        <p:blipFill rotWithShape="1">
          <a:blip r:embed="rId3">
            <a:alphaModFix/>
          </a:blip>
          <a:srcRect/>
          <a:stretch/>
        </p:blipFill>
        <p:spPr>
          <a:xfrm>
            <a:off x="685800" y="206375"/>
            <a:ext cx="7467600" cy="63023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66"/>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798" name="Google Shape;798;p66"/>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54</a:t>
            </a:fld>
            <a:endParaRPr/>
          </a:p>
        </p:txBody>
      </p:sp>
      <p:pic>
        <p:nvPicPr>
          <p:cNvPr id="799" name="Google Shape;799;p66"/>
          <p:cNvPicPr preferRelativeResize="0"/>
          <p:nvPr/>
        </p:nvPicPr>
        <p:blipFill rotWithShape="1">
          <a:blip r:embed="rId3">
            <a:alphaModFix/>
          </a:blip>
          <a:srcRect/>
          <a:stretch/>
        </p:blipFill>
        <p:spPr>
          <a:xfrm>
            <a:off x="1390650" y="228600"/>
            <a:ext cx="5865812" cy="61722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67"/>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805" name="Google Shape;805;p67"/>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55</a:t>
            </a:fld>
            <a:endParaRPr/>
          </a:p>
        </p:txBody>
      </p:sp>
      <p:sp>
        <p:nvSpPr>
          <p:cNvPr id="806" name="Google Shape;806;p67"/>
          <p:cNvSpPr txBox="1">
            <a:spLocks noGrp="1"/>
          </p:cNvSpPr>
          <p:nvPr>
            <p:ph type="title"/>
          </p:nvPr>
        </p:nvSpPr>
        <p:spPr>
          <a:xfrm>
            <a:off x="685800" y="13335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dirty="0">
                <a:solidFill>
                  <a:srgbClr val="A50021"/>
                </a:solidFill>
                <a:latin typeface="Arial"/>
                <a:ea typeface="Arial"/>
                <a:cs typeface="Arial"/>
                <a:sym typeface="Arial"/>
              </a:rPr>
              <a:t>Feature Selection</a:t>
            </a:r>
            <a:endParaRPr dirty="0"/>
          </a:p>
        </p:txBody>
      </p:sp>
      <p:sp>
        <p:nvSpPr>
          <p:cNvPr id="807" name="Google Shape;807;p67"/>
          <p:cNvSpPr txBox="1">
            <a:spLocks noGrp="1"/>
          </p:cNvSpPr>
          <p:nvPr>
            <p:ph type="body" idx="1"/>
          </p:nvPr>
        </p:nvSpPr>
        <p:spPr>
          <a:xfrm>
            <a:off x="76200" y="777875"/>
            <a:ext cx="8610600" cy="4648200"/>
          </a:xfrm>
          <a:prstGeom prst="rect">
            <a:avLst/>
          </a:prstGeom>
          <a:noFill/>
          <a:ln>
            <a:noFill/>
          </a:ln>
        </p:spPr>
        <p:txBody>
          <a:bodyPr spcFirstLastPara="1" wrap="square" lIns="91425" tIns="45700" rIns="91425" bIns="45700" anchor="t" anchorCtr="0">
            <a:noAutofit/>
          </a:bodyPr>
          <a:lstStyle/>
          <a:p>
            <a:pPr marL="230186" lvl="0" indent="-230186" algn="l" rtl="0">
              <a:lnSpc>
                <a:spcPct val="100000"/>
              </a:lnSpc>
              <a:spcBef>
                <a:spcPts val="0"/>
              </a:spcBef>
              <a:spcAft>
                <a:spcPts val="0"/>
              </a:spcAft>
              <a:buClr>
                <a:schemeClr val="dk2"/>
              </a:buClr>
              <a:buSzPts val="2800"/>
              <a:buFont typeface="Arial"/>
              <a:buNone/>
            </a:pPr>
            <a:r>
              <a:rPr lang="en-US" sz="2800" b="1" i="0" u="none" dirty="0">
                <a:solidFill>
                  <a:schemeClr val="dk2"/>
                </a:solidFill>
                <a:latin typeface="Arial"/>
                <a:ea typeface="Arial"/>
                <a:cs typeface="Arial"/>
                <a:sym typeface="Arial"/>
              </a:rPr>
              <a:t>Other Methods</a:t>
            </a:r>
            <a:endParaRPr dirty="0"/>
          </a:p>
          <a:p>
            <a:pPr marL="230186" lvl="0" indent="-230186" algn="l" rtl="0">
              <a:lnSpc>
                <a:spcPct val="100000"/>
              </a:lnSpc>
              <a:spcBef>
                <a:spcPts val="560"/>
              </a:spcBef>
              <a:spcAft>
                <a:spcPts val="0"/>
              </a:spcAft>
              <a:buClr>
                <a:schemeClr val="dk1"/>
              </a:buClr>
              <a:buSzPts val="2800"/>
              <a:buFont typeface="Arial"/>
              <a:buNone/>
            </a:pPr>
            <a:endParaRPr sz="2800" b="1" i="0" u="none" dirty="0">
              <a:solidFill>
                <a:schemeClr val="dk1"/>
              </a:solidFill>
              <a:latin typeface="Arial"/>
              <a:ea typeface="Arial"/>
              <a:cs typeface="Arial"/>
              <a:sym typeface="Arial"/>
            </a:endParaRPr>
          </a:p>
          <a:p>
            <a:pPr marL="230186" lvl="0" indent="-230186" algn="l" rtl="0">
              <a:lnSpc>
                <a:spcPct val="100000"/>
              </a:lnSpc>
              <a:spcBef>
                <a:spcPts val="560"/>
              </a:spcBef>
              <a:spcAft>
                <a:spcPts val="0"/>
              </a:spcAft>
              <a:buClr>
                <a:srgbClr val="0000CC"/>
              </a:buClr>
              <a:buSzPts val="2800"/>
              <a:buFont typeface="Arial"/>
              <a:buChar char="•"/>
            </a:pPr>
            <a:r>
              <a:rPr lang="en-US" sz="2800" b="1" i="0" u="none" dirty="0">
                <a:solidFill>
                  <a:srgbClr val="0000CC"/>
                </a:solidFill>
                <a:latin typeface="Arial"/>
                <a:ea typeface="Arial"/>
                <a:cs typeface="Arial"/>
                <a:sym typeface="Arial"/>
              </a:rPr>
              <a:t>SOM (</a:t>
            </a:r>
            <a:r>
              <a:rPr lang="en-US" sz="2800" b="1" i="0" u="none" dirty="0" err="1">
                <a:solidFill>
                  <a:srgbClr val="0000CC"/>
                </a:solidFill>
                <a:latin typeface="Arial"/>
                <a:ea typeface="Arial"/>
                <a:cs typeface="Arial"/>
                <a:sym typeface="Arial"/>
              </a:rPr>
              <a:t>Kohonen’s</a:t>
            </a:r>
            <a:r>
              <a:rPr lang="en-US" sz="2800" b="1" i="0" u="none" dirty="0">
                <a:solidFill>
                  <a:srgbClr val="0000CC"/>
                </a:solidFill>
                <a:latin typeface="Arial"/>
                <a:ea typeface="Arial"/>
                <a:cs typeface="Arial"/>
                <a:sym typeface="Arial"/>
              </a:rPr>
              <a:t> neural network)</a:t>
            </a:r>
            <a:endParaRPr dirty="0"/>
          </a:p>
          <a:p>
            <a:pPr marL="230186" lvl="0" indent="-52386" algn="l" rtl="0">
              <a:lnSpc>
                <a:spcPct val="100000"/>
              </a:lnSpc>
              <a:spcBef>
                <a:spcPts val="560"/>
              </a:spcBef>
              <a:spcAft>
                <a:spcPts val="0"/>
              </a:spcAft>
              <a:buClr>
                <a:schemeClr val="dk1"/>
              </a:buClr>
              <a:buSzPts val="2800"/>
              <a:buFont typeface="Arial"/>
              <a:buNone/>
            </a:pPr>
            <a:endParaRPr sz="2800" b="1" i="0" u="none" dirty="0">
              <a:solidFill>
                <a:srgbClr val="0000CC"/>
              </a:solidFill>
              <a:latin typeface="Arial"/>
              <a:ea typeface="Arial"/>
              <a:cs typeface="Arial"/>
              <a:sym typeface="Arial"/>
            </a:endParaRPr>
          </a:p>
          <a:p>
            <a:pPr marL="230186" lvl="0" indent="-230186" algn="l" rtl="0">
              <a:lnSpc>
                <a:spcPct val="100000"/>
              </a:lnSpc>
              <a:spcBef>
                <a:spcPts val="560"/>
              </a:spcBef>
              <a:spcAft>
                <a:spcPts val="0"/>
              </a:spcAft>
              <a:buClr>
                <a:srgbClr val="0000CC"/>
              </a:buClr>
              <a:buSzPts val="2800"/>
              <a:buFont typeface="Arial"/>
              <a:buChar char="•"/>
            </a:pPr>
            <a:r>
              <a:rPr lang="en-US" sz="2800" b="1" i="0" u="none" dirty="0">
                <a:solidFill>
                  <a:srgbClr val="0000CC"/>
                </a:solidFill>
                <a:latin typeface="Arial"/>
                <a:ea typeface="Arial"/>
                <a:cs typeface="Arial"/>
                <a:sym typeface="Arial"/>
              </a:rPr>
              <a:t>Feature selection via Fuzzy C-Means clustering</a:t>
            </a:r>
            <a:endParaRPr dirty="0"/>
          </a:p>
          <a:p>
            <a:pPr marL="230186" lvl="0" indent="-52386" algn="l" rtl="0">
              <a:lnSpc>
                <a:spcPct val="100000"/>
              </a:lnSpc>
              <a:spcBef>
                <a:spcPts val="560"/>
              </a:spcBef>
              <a:spcAft>
                <a:spcPts val="0"/>
              </a:spcAft>
              <a:buClr>
                <a:schemeClr val="dk1"/>
              </a:buClr>
              <a:buSzPts val="2800"/>
              <a:buFont typeface="Arial"/>
              <a:buNone/>
            </a:pPr>
            <a:endParaRPr sz="2800" b="1" i="0" u="none" dirty="0">
              <a:solidFill>
                <a:srgbClr val="0000CC"/>
              </a:solidFill>
              <a:latin typeface="Arial"/>
              <a:ea typeface="Arial"/>
              <a:cs typeface="Arial"/>
              <a:sym typeface="Arial"/>
            </a:endParaRPr>
          </a:p>
          <a:p>
            <a:pPr marL="230186" lvl="0" indent="-230186" algn="l" rtl="0">
              <a:lnSpc>
                <a:spcPct val="100000"/>
              </a:lnSpc>
              <a:spcBef>
                <a:spcPts val="560"/>
              </a:spcBef>
              <a:spcAft>
                <a:spcPts val="0"/>
              </a:spcAft>
              <a:buClr>
                <a:srgbClr val="0000CC"/>
              </a:buClr>
              <a:buSzPts val="2800"/>
              <a:buFont typeface="Arial"/>
              <a:buNone/>
            </a:pPr>
            <a:r>
              <a:rPr lang="en-US" sz="2800" b="1" i="0" u="none" dirty="0">
                <a:solidFill>
                  <a:srgbClr val="0000CC"/>
                </a:solidFill>
                <a:latin typeface="Arial"/>
                <a:ea typeface="Arial"/>
                <a:cs typeface="Arial"/>
                <a:sym typeface="Arial"/>
              </a:rPr>
              <a:t>…</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3BB82-0976-46CE-B69C-3C8CD053C19F}"/>
              </a:ext>
            </a:extLst>
          </p:cNvPr>
          <p:cNvSpPr>
            <a:spLocks noGrp="1"/>
          </p:cNvSpPr>
          <p:nvPr>
            <p:ph type="title"/>
          </p:nvPr>
        </p:nvSpPr>
        <p:spPr>
          <a:xfrm>
            <a:off x="457200" y="-103736"/>
            <a:ext cx="8229600" cy="1143000"/>
          </a:xfrm>
        </p:spPr>
        <p:txBody>
          <a:bodyPr/>
          <a:lstStyle/>
          <a:p>
            <a:r>
              <a:rPr lang="en-US" sz="3600" dirty="0"/>
              <a:t>Self Organizing Map (SOM) Example</a:t>
            </a:r>
          </a:p>
        </p:txBody>
      </p:sp>
      <p:sp>
        <p:nvSpPr>
          <p:cNvPr id="4" name="Slide Number Placeholder 3">
            <a:extLst>
              <a:ext uri="{FF2B5EF4-FFF2-40B4-BE49-F238E27FC236}">
                <a16:creationId xmlns:a16="http://schemas.microsoft.com/office/drawing/2014/main" xmlns="" id="{C5C754C8-8867-49B6-B0C6-DC57C959490B}"/>
              </a:ext>
            </a:extLst>
          </p:cNvPr>
          <p:cNvSpPr>
            <a:spLocks noGrp="1"/>
          </p:cNvSpPr>
          <p:nvPr>
            <p:ph type="sldNum" idx="12"/>
          </p:nvPr>
        </p:nvSpPr>
        <p:spPr/>
        <p:txBody>
          <a:bodyPr/>
          <a:lstStyle/>
          <a:p>
            <a:pPr marL="0" lvl="0" indent="0" algn="r" rtl="0">
              <a:spcBef>
                <a:spcPts val="0"/>
              </a:spcBef>
              <a:spcAft>
                <a:spcPts val="0"/>
              </a:spcAft>
              <a:buNone/>
            </a:pPr>
            <a:r>
              <a:rPr lang="en-US"/>
              <a:t>	</a:t>
            </a:r>
            <a:fld id="{00000000-1234-1234-1234-123412341234}" type="slidenum">
              <a:rPr lang="en-US" smtClean="0"/>
              <a:pPr marL="0" lvl="0" indent="0" algn="r" rtl="0">
                <a:spcBef>
                  <a:spcPts val="0"/>
                </a:spcBef>
                <a:spcAft>
                  <a:spcPts val="0"/>
                </a:spcAft>
                <a:buNone/>
              </a:pPr>
              <a:t>56</a:t>
            </a:fld>
            <a:endParaRPr/>
          </a:p>
        </p:txBody>
      </p:sp>
      <p:pic>
        <p:nvPicPr>
          <p:cNvPr id="5" name="Picture 4">
            <a:extLst>
              <a:ext uri="{FF2B5EF4-FFF2-40B4-BE49-F238E27FC236}">
                <a16:creationId xmlns:a16="http://schemas.microsoft.com/office/drawing/2014/main" xmlns="" id="{46CAC10B-0032-47D6-8EF4-F3535AD46A8D}"/>
              </a:ext>
            </a:extLst>
          </p:cNvPr>
          <p:cNvPicPr>
            <a:picLocks noChangeAspect="1"/>
          </p:cNvPicPr>
          <p:nvPr/>
        </p:nvPicPr>
        <p:blipFill>
          <a:blip r:embed="rId2"/>
          <a:stretch>
            <a:fillRect/>
          </a:stretch>
        </p:blipFill>
        <p:spPr>
          <a:xfrm>
            <a:off x="1552903" y="819807"/>
            <a:ext cx="6038193" cy="6038193"/>
          </a:xfrm>
          <a:prstGeom prst="rect">
            <a:avLst/>
          </a:prstGeom>
        </p:spPr>
      </p:pic>
    </p:spTree>
    <p:extLst>
      <p:ext uri="{BB962C8B-B14F-4D97-AF65-F5344CB8AC3E}">
        <p14:creationId xmlns:p14="http://schemas.microsoft.com/office/powerpoint/2010/main" xmlns="" val="2960558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68"/>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2007 Cios / Pedrycz / Swiniarski / Kurgan</a:t>
            </a:r>
            <a:endParaRPr/>
          </a:p>
        </p:txBody>
      </p:sp>
      <p:sp>
        <p:nvSpPr>
          <p:cNvPr id="813" name="Google Shape;813;p68"/>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	</a:t>
            </a: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57</a:t>
            </a:fld>
            <a:endParaRPr/>
          </a:p>
        </p:txBody>
      </p:sp>
      <p:sp>
        <p:nvSpPr>
          <p:cNvPr id="814" name="Google Shape;814;p68"/>
          <p:cNvSpPr txBox="1">
            <a:spLocks noGrp="1"/>
          </p:cNvSpPr>
          <p:nvPr>
            <p:ph type="title"/>
          </p:nvPr>
        </p:nvSpPr>
        <p:spPr>
          <a:xfrm>
            <a:off x="152400" y="76200"/>
            <a:ext cx="8839200" cy="6829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dirty="0">
                <a:solidFill>
                  <a:srgbClr val="A50021"/>
                </a:solidFill>
                <a:latin typeface="Arial"/>
                <a:ea typeface="Arial"/>
                <a:cs typeface="Arial"/>
                <a:sym typeface="Arial"/>
              </a:rPr>
              <a:t>References</a:t>
            </a:r>
            <a:endParaRPr dirty="0"/>
          </a:p>
        </p:txBody>
      </p:sp>
      <p:sp>
        <p:nvSpPr>
          <p:cNvPr id="815" name="Google Shape;815;p68"/>
          <p:cNvSpPr txBox="1"/>
          <p:nvPr/>
        </p:nvSpPr>
        <p:spPr>
          <a:xfrm>
            <a:off x="116457" y="862641"/>
            <a:ext cx="8686800" cy="38042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16" name="Google Shape;816;p68"/>
          <p:cNvSpPr txBox="1"/>
          <p:nvPr/>
        </p:nvSpPr>
        <p:spPr>
          <a:xfrm>
            <a:off x="0" y="767751"/>
            <a:ext cx="8971472" cy="30106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pPr>
            <a:r>
              <a:rPr lang="en-US" b="1" i="0" u="none" dirty="0" err="1">
                <a:solidFill>
                  <a:schemeClr val="dk1"/>
                </a:solidFill>
                <a:latin typeface="Arial"/>
                <a:ea typeface="Arial"/>
                <a:cs typeface="Arial"/>
                <a:sym typeface="Arial"/>
              </a:rPr>
              <a:t>Cios</a:t>
            </a:r>
            <a:r>
              <a:rPr lang="en-US" b="1" i="0" u="none" dirty="0">
                <a:solidFill>
                  <a:schemeClr val="dk1"/>
                </a:solidFill>
                <a:latin typeface="Arial"/>
                <a:ea typeface="Arial"/>
                <a:cs typeface="Arial"/>
                <a:sym typeface="Arial"/>
              </a:rPr>
              <a:t>, K.J., </a:t>
            </a:r>
            <a:r>
              <a:rPr lang="en-US" b="1" i="0" u="none" dirty="0" err="1">
                <a:solidFill>
                  <a:schemeClr val="dk1"/>
                </a:solidFill>
                <a:latin typeface="Arial"/>
                <a:ea typeface="Arial"/>
                <a:cs typeface="Arial"/>
                <a:sym typeface="Arial"/>
              </a:rPr>
              <a:t>Pedrycz</a:t>
            </a:r>
            <a:r>
              <a:rPr lang="en-US" b="1" i="0" u="none" dirty="0">
                <a:solidFill>
                  <a:schemeClr val="dk1"/>
                </a:solidFill>
                <a:latin typeface="Arial"/>
                <a:ea typeface="Arial"/>
                <a:cs typeface="Arial"/>
                <a:sym typeface="Arial"/>
              </a:rPr>
              <a:t>, W., and </a:t>
            </a:r>
            <a:r>
              <a:rPr lang="en-US" b="1" i="0" u="none" dirty="0" err="1">
                <a:solidFill>
                  <a:schemeClr val="dk1"/>
                </a:solidFill>
                <a:latin typeface="Arial"/>
                <a:ea typeface="Arial"/>
                <a:cs typeface="Arial"/>
                <a:sym typeface="Arial"/>
              </a:rPr>
              <a:t>Swiniarski</a:t>
            </a:r>
            <a:r>
              <a:rPr lang="en-US" b="1" i="0" u="none" dirty="0">
                <a:solidFill>
                  <a:schemeClr val="dk1"/>
                </a:solidFill>
                <a:latin typeface="Arial"/>
                <a:ea typeface="Arial"/>
                <a:cs typeface="Arial"/>
                <a:sym typeface="Arial"/>
              </a:rPr>
              <a:t>, R. 1998. </a:t>
            </a:r>
            <a:r>
              <a:rPr lang="en-US" b="1" i="1" u="none" dirty="0">
                <a:solidFill>
                  <a:schemeClr val="dk1"/>
                </a:solidFill>
                <a:latin typeface="Arial"/>
                <a:ea typeface="Arial"/>
                <a:cs typeface="Arial"/>
                <a:sym typeface="Arial"/>
              </a:rPr>
              <a:t>Data Mining Methods for Knowledge Discovery</a:t>
            </a:r>
            <a:r>
              <a:rPr lang="en-US" b="1" i="0" u="none" dirty="0">
                <a:solidFill>
                  <a:schemeClr val="dk1"/>
                </a:solidFill>
                <a:latin typeface="Arial"/>
                <a:ea typeface="Arial"/>
                <a:cs typeface="Arial"/>
                <a:sym typeface="Arial"/>
              </a:rPr>
              <a:t>. Kluwer</a:t>
            </a:r>
            <a:endParaRPr dirty="0"/>
          </a:p>
          <a:p>
            <a:pPr marL="0" marR="0" lvl="0" indent="0" algn="l" rtl="0">
              <a:lnSpc>
                <a:spcPct val="100000"/>
              </a:lnSpc>
              <a:spcBef>
                <a:spcPts val="0"/>
              </a:spcBef>
              <a:spcAft>
                <a:spcPts val="0"/>
              </a:spcAft>
              <a:buClr>
                <a:schemeClr val="dk1"/>
              </a:buClr>
              <a:buSzPts val="2000"/>
              <a:buFont typeface="Arial"/>
              <a:buNone/>
            </a:pPr>
            <a:endParaRPr lang="en-US" b="1" i="0" u="none"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b="1" i="0" u="none" dirty="0" err="1" smtClean="0">
                <a:solidFill>
                  <a:schemeClr val="dk1"/>
                </a:solidFill>
                <a:latin typeface="Arial"/>
                <a:ea typeface="Arial"/>
                <a:cs typeface="Arial"/>
                <a:sym typeface="Arial"/>
              </a:rPr>
              <a:t>Duda</a:t>
            </a:r>
            <a:r>
              <a:rPr lang="en-US" b="1" i="0" u="none" dirty="0">
                <a:solidFill>
                  <a:schemeClr val="dk1"/>
                </a:solidFill>
                <a:latin typeface="Arial"/>
                <a:ea typeface="Arial"/>
                <a:cs typeface="Arial"/>
                <a:sym typeface="Arial"/>
              </a:rPr>
              <a:t>, R.O., Hart, P.E., and Stork, D.G. 2001. </a:t>
            </a:r>
            <a:r>
              <a:rPr lang="en-US" b="1" i="1" u="none" dirty="0">
                <a:solidFill>
                  <a:schemeClr val="dk1"/>
                </a:solidFill>
                <a:latin typeface="Arial"/>
                <a:ea typeface="Arial"/>
                <a:cs typeface="Arial"/>
                <a:sym typeface="Arial"/>
              </a:rPr>
              <a:t>Pattern Classification</a:t>
            </a:r>
            <a:r>
              <a:rPr lang="en-US" b="1" i="0" u="none" dirty="0">
                <a:solidFill>
                  <a:schemeClr val="dk1"/>
                </a:solidFill>
                <a:latin typeface="Arial"/>
                <a:ea typeface="Arial"/>
                <a:cs typeface="Arial"/>
                <a:sym typeface="Arial"/>
              </a:rPr>
              <a:t>. Wiley</a:t>
            </a:r>
            <a:r>
              <a:rPr lang="en-US" b="0" i="0" u="none" dirty="0">
                <a:solidFill>
                  <a:schemeClr val="dk1"/>
                </a:solidFill>
                <a:latin typeface="Arial"/>
                <a:ea typeface="Arial"/>
                <a:cs typeface="Arial"/>
                <a:sym typeface="Arial"/>
              </a:rPr>
              <a:t> </a:t>
            </a:r>
            <a:endParaRPr dirty="0"/>
          </a:p>
          <a:p>
            <a:pPr marL="0" marR="0" lvl="0" indent="0" algn="l" rtl="0">
              <a:lnSpc>
                <a:spcPct val="100000"/>
              </a:lnSpc>
              <a:spcBef>
                <a:spcPts val="0"/>
              </a:spcBef>
              <a:spcAft>
                <a:spcPts val="0"/>
              </a:spcAft>
              <a:buClr>
                <a:schemeClr val="dk1"/>
              </a:buClr>
              <a:buSzPts val="2000"/>
              <a:buFont typeface="Arial"/>
              <a:buNone/>
            </a:pPr>
            <a:endParaRPr lang="en-US" b="1" i="0" u="none"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b="1" i="0" u="none" dirty="0" smtClean="0">
                <a:solidFill>
                  <a:schemeClr val="dk1"/>
                </a:solidFill>
                <a:latin typeface="Arial"/>
                <a:ea typeface="Arial"/>
                <a:cs typeface="Arial"/>
                <a:sym typeface="Arial"/>
              </a:rPr>
              <a:t>Han</a:t>
            </a:r>
            <a:r>
              <a:rPr lang="en-US" b="1" i="0" u="none" dirty="0">
                <a:solidFill>
                  <a:schemeClr val="dk1"/>
                </a:solidFill>
                <a:latin typeface="Arial"/>
                <a:ea typeface="Arial"/>
                <a:cs typeface="Arial"/>
                <a:sym typeface="Arial"/>
              </a:rPr>
              <a:t>, J., and </a:t>
            </a:r>
            <a:r>
              <a:rPr lang="en-US" b="1" i="0" u="none" dirty="0" err="1">
                <a:solidFill>
                  <a:schemeClr val="dk1"/>
                </a:solidFill>
                <a:latin typeface="Arial"/>
                <a:ea typeface="Arial"/>
                <a:cs typeface="Arial"/>
                <a:sym typeface="Arial"/>
              </a:rPr>
              <a:t>Kamber</a:t>
            </a:r>
            <a:r>
              <a:rPr lang="en-US" b="1" i="0" u="none" dirty="0">
                <a:solidFill>
                  <a:schemeClr val="dk1"/>
                </a:solidFill>
                <a:latin typeface="Arial"/>
                <a:ea typeface="Arial"/>
                <a:cs typeface="Arial"/>
                <a:sym typeface="Arial"/>
              </a:rPr>
              <a:t>, M. 2006. </a:t>
            </a:r>
            <a:r>
              <a:rPr lang="en-US" b="1" i="1" u="none" dirty="0">
                <a:solidFill>
                  <a:schemeClr val="dk1"/>
                </a:solidFill>
                <a:latin typeface="Arial"/>
                <a:ea typeface="Arial"/>
                <a:cs typeface="Arial"/>
                <a:sym typeface="Arial"/>
              </a:rPr>
              <a:t>Data Mining: Concepts and Techniques</a:t>
            </a:r>
            <a:r>
              <a:rPr lang="en-US" b="1" i="0" u="none" dirty="0">
                <a:solidFill>
                  <a:schemeClr val="dk1"/>
                </a:solidFill>
                <a:latin typeface="Arial"/>
                <a:ea typeface="Arial"/>
                <a:cs typeface="Arial"/>
                <a:sym typeface="Arial"/>
              </a:rPr>
              <a:t>. Morgan Kaufmann</a:t>
            </a:r>
            <a:endParaRPr dirty="0"/>
          </a:p>
          <a:p>
            <a:pPr marL="0" marR="0" lvl="0" indent="0" algn="l" rtl="0">
              <a:lnSpc>
                <a:spcPct val="100000"/>
              </a:lnSpc>
              <a:spcBef>
                <a:spcPts val="0"/>
              </a:spcBef>
              <a:spcAft>
                <a:spcPts val="0"/>
              </a:spcAft>
              <a:buClr>
                <a:schemeClr val="dk1"/>
              </a:buClr>
              <a:buSzPts val="2000"/>
              <a:buFont typeface="Arial"/>
              <a:buNone/>
            </a:pPr>
            <a:endParaRPr lang="en-US" b="1" i="0" u="none"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b="1" i="0" u="none" dirty="0" err="1" smtClean="0">
                <a:solidFill>
                  <a:schemeClr val="dk1"/>
                </a:solidFill>
                <a:latin typeface="Arial"/>
                <a:ea typeface="Arial"/>
                <a:cs typeface="Arial"/>
                <a:sym typeface="Arial"/>
              </a:rPr>
              <a:t>Kecman</a:t>
            </a:r>
            <a:r>
              <a:rPr lang="en-US" b="1" i="0" u="none" dirty="0">
                <a:solidFill>
                  <a:schemeClr val="dk1"/>
                </a:solidFill>
                <a:latin typeface="Arial"/>
                <a:ea typeface="Arial"/>
                <a:cs typeface="Arial"/>
                <a:sym typeface="Arial"/>
              </a:rPr>
              <a:t>, V. 2001. </a:t>
            </a:r>
            <a:r>
              <a:rPr lang="en-US" b="1" i="1" u="none" dirty="0">
                <a:solidFill>
                  <a:schemeClr val="dk1"/>
                </a:solidFill>
                <a:latin typeface="Arial"/>
                <a:ea typeface="Arial"/>
                <a:cs typeface="Arial"/>
                <a:sym typeface="Arial"/>
              </a:rPr>
              <a:t>Learning and Soft Computing</a:t>
            </a:r>
            <a:r>
              <a:rPr lang="en-US" b="1" i="0" u="none" dirty="0">
                <a:solidFill>
                  <a:schemeClr val="dk1"/>
                </a:solidFill>
                <a:latin typeface="Arial"/>
                <a:ea typeface="Arial"/>
                <a:cs typeface="Arial"/>
                <a:sym typeface="Arial"/>
              </a:rPr>
              <a:t>. MIT </a:t>
            </a:r>
            <a:r>
              <a:rPr lang="en-US" b="1" i="0" u="none" dirty="0" smtClean="0">
                <a:solidFill>
                  <a:schemeClr val="dk1"/>
                </a:solidFill>
                <a:latin typeface="Arial"/>
                <a:ea typeface="Arial"/>
                <a:cs typeface="Arial"/>
                <a:sym typeface="Arial"/>
              </a:rPr>
              <a:t>Press</a:t>
            </a:r>
          </a:p>
          <a:p>
            <a:pPr marL="0" marR="0" lvl="0" indent="0" algn="l" rtl="0">
              <a:lnSpc>
                <a:spcPct val="100000"/>
              </a:lnSpc>
              <a:spcBef>
                <a:spcPts val="0"/>
              </a:spcBef>
              <a:spcAft>
                <a:spcPts val="0"/>
              </a:spcAft>
              <a:buClr>
                <a:schemeClr val="dk1"/>
              </a:buClr>
              <a:buSzPts val="2000"/>
              <a:buFont typeface="Arial"/>
              <a:buNone/>
            </a:pPr>
            <a:endParaRPr lang="en-US" b="1" dirty="0" smtClean="0">
              <a:solidFill>
                <a:schemeClr val="dk1"/>
              </a:solidFill>
            </a:endParaRPr>
          </a:p>
          <a:p>
            <a:pPr marL="0" marR="0" lvl="0" indent="0" algn="l" rtl="0">
              <a:lnSpc>
                <a:spcPct val="100000"/>
              </a:lnSpc>
              <a:spcBef>
                <a:spcPts val="0"/>
              </a:spcBef>
              <a:spcAft>
                <a:spcPts val="0"/>
              </a:spcAft>
              <a:buClr>
                <a:schemeClr val="dk1"/>
              </a:buClr>
              <a:buSzPts val="2000"/>
              <a:buFont typeface="Arial"/>
              <a:buNone/>
            </a:pPr>
            <a:endParaRPr lang="en-US" b="1" i="0" u="none" dirty="0">
              <a:solidFill>
                <a:schemeClr val="dk1"/>
              </a:solidFill>
              <a:latin typeface="Arial"/>
              <a:ea typeface="Arial"/>
              <a:cs typeface="Arial"/>
              <a:sym typeface="Arial"/>
            </a:endParaRPr>
          </a:p>
        </p:txBody>
      </p:sp>
      <p:sp>
        <p:nvSpPr>
          <p:cNvPr id="7" name="Rectangle 6"/>
          <p:cNvSpPr/>
          <p:nvPr/>
        </p:nvSpPr>
        <p:spPr>
          <a:xfrm>
            <a:off x="0" y="2721202"/>
            <a:ext cx="8807569" cy="3539430"/>
          </a:xfrm>
          <a:prstGeom prst="rect">
            <a:avLst/>
          </a:prstGeom>
        </p:spPr>
        <p:txBody>
          <a:bodyPr wrap="square">
            <a:spAutoFit/>
          </a:bodyPr>
          <a:lstStyle/>
          <a:p>
            <a:pPr lvl="0">
              <a:buClr>
                <a:schemeClr val="dk1"/>
              </a:buClr>
              <a:buSzPts val="2000"/>
            </a:pPr>
            <a:endParaRPr lang="en-US" b="1" dirty="0" smtClean="0">
              <a:solidFill>
                <a:schemeClr val="dk1"/>
              </a:solidFill>
            </a:endParaRPr>
          </a:p>
          <a:p>
            <a:pPr lvl="0">
              <a:buClr>
                <a:schemeClr val="dk1"/>
              </a:buClr>
              <a:buSzPts val="2000"/>
            </a:pPr>
            <a:r>
              <a:rPr lang="en-US" b="1" dirty="0" smtClean="0">
                <a:solidFill>
                  <a:schemeClr val="dk1"/>
                </a:solidFill>
              </a:rPr>
              <a:t>"</a:t>
            </a:r>
            <a:r>
              <a:rPr lang="en-US" b="1" dirty="0" smtClean="0">
                <a:solidFill>
                  <a:schemeClr val="dk1"/>
                </a:solidFill>
              </a:rPr>
              <a:t>Branch-And-Bound". </a:t>
            </a:r>
            <a:r>
              <a:rPr lang="en-US" b="1" dirty="0" err="1" smtClean="0">
                <a:solidFill>
                  <a:schemeClr val="dk1"/>
                </a:solidFill>
              </a:rPr>
              <a:t>Memim.Com</a:t>
            </a:r>
            <a:r>
              <a:rPr lang="en-US" b="1" dirty="0" smtClean="0">
                <a:solidFill>
                  <a:schemeClr val="dk1"/>
                </a:solidFill>
              </a:rPr>
              <a:t>, 2019, https://memim.com/branch-and-bound.html.</a:t>
            </a:r>
          </a:p>
          <a:p>
            <a:pPr lvl="0">
              <a:buClr>
                <a:schemeClr val="dk1"/>
              </a:buClr>
              <a:buSzPts val="2000"/>
            </a:pPr>
            <a:endParaRPr lang="en-US" b="1" dirty="0" smtClean="0">
              <a:solidFill>
                <a:schemeClr val="dk1"/>
              </a:solidFill>
            </a:endParaRPr>
          </a:p>
          <a:p>
            <a:pPr lvl="0">
              <a:buClr>
                <a:schemeClr val="dk1"/>
              </a:buClr>
              <a:buSzPts val="2000"/>
            </a:pPr>
            <a:r>
              <a:rPr lang="en-US" b="1" dirty="0" err="1" smtClean="0">
                <a:solidFill>
                  <a:schemeClr val="dk1"/>
                </a:solidFill>
              </a:rPr>
              <a:t>Kaushik</a:t>
            </a:r>
            <a:r>
              <a:rPr lang="en-US" b="1" dirty="0" smtClean="0">
                <a:solidFill>
                  <a:schemeClr val="dk1"/>
                </a:solidFill>
              </a:rPr>
              <a:t>, </a:t>
            </a:r>
            <a:r>
              <a:rPr lang="en-US" b="1" dirty="0" err="1" smtClean="0">
                <a:solidFill>
                  <a:schemeClr val="dk1"/>
                </a:solidFill>
              </a:rPr>
              <a:t>Saurav</a:t>
            </a:r>
            <a:r>
              <a:rPr lang="en-US" b="1" dirty="0" smtClean="0">
                <a:solidFill>
                  <a:schemeClr val="dk1"/>
                </a:solidFill>
              </a:rPr>
              <a:t>, and </a:t>
            </a:r>
            <a:r>
              <a:rPr lang="en-US" b="1" dirty="0" err="1" smtClean="0">
                <a:solidFill>
                  <a:schemeClr val="dk1"/>
                </a:solidFill>
              </a:rPr>
              <a:t>Saurav</a:t>
            </a:r>
            <a:r>
              <a:rPr lang="en-US" b="1" dirty="0" smtClean="0">
                <a:solidFill>
                  <a:schemeClr val="dk1"/>
                </a:solidFill>
              </a:rPr>
              <a:t>. “Feature Selection Methods with Example (Variable Selection Methods).” Analytics </a:t>
            </a:r>
            <a:r>
              <a:rPr lang="en-US" b="1" dirty="0" err="1" smtClean="0">
                <a:solidFill>
                  <a:schemeClr val="dk1"/>
                </a:solidFill>
              </a:rPr>
              <a:t>Vidhya</a:t>
            </a:r>
            <a:r>
              <a:rPr lang="en-US" b="1" dirty="0" smtClean="0">
                <a:solidFill>
                  <a:schemeClr val="dk1"/>
                </a:solidFill>
              </a:rPr>
              <a:t>, 12 Mar. 2019, www.analyticsvidhya.com/blog/2016/12/introduction-to-feature-selection-methods-with-an-example-or-how-to-select-the-right-variables/.</a:t>
            </a:r>
          </a:p>
          <a:p>
            <a:pPr lvl="0">
              <a:buClr>
                <a:schemeClr val="dk1"/>
              </a:buClr>
              <a:buSzPts val="2000"/>
            </a:pPr>
            <a:r>
              <a:rPr lang="en-US" b="1" dirty="0" smtClean="0"/>
              <a:t/>
            </a:r>
            <a:br>
              <a:rPr lang="en-US" b="1" dirty="0" smtClean="0"/>
            </a:br>
            <a:r>
              <a:rPr lang="en-US" b="1" dirty="0" smtClean="0"/>
              <a:t>Khan, </a:t>
            </a:r>
            <a:r>
              <a:rPr lang="en-US" b="1" dirty="0" err="1" smtClean="0"/>
              <a:t>Asad</a:t>
            </a:r>
            <a:r>
              <a:rPr lang="en-US" b="1" dirty="0" smtClean="0"/>
              <a:t>, et al. “Identification of </a:t>
            </a:r>
            <a:r>
              <a:rPr lang="en-US" b="1" dirty="0" err="1" smtClean="0"/>
              <a:t>MicroRNA</a:t>
            </a:r>
            <a:r>
              <a:rPr lang="en-US" b="1" dirty="0" smtClean="0"/>
              <a:t> Precursors Using Reduced and Hybrid Features.” </a:t>
            </a:r>
            <a:r>
              <a:rPr lang="en-US" b="1" i="1" dirty="0" smtClean="0"/>
              <a:t>Molecular </a:t>
            </a:r>
            <a:r>
              <a:rPr lang="en-US" b="1" i="1" dirty="0" err="1" smtClean="0"/>
              <a:t>BioSystems</a:t>
            </a:r>
            <a:r>
              <a:rPr lang="en-US" b="1" dirty="0" smtClean="0"/>
              <a:t>, The Royal Society of Chemistry, 15 June 2017, pubs.rsc.org/en/content/</a:t>
            </a:r>
            <a:r>
              <a:rPr lang="en-US" b="1" dirty="0" err="1" smtClean="0"/>
              <a:t>articlelanding</a:t>
            </a:r>
            <a:r>
              <a:rPr lang="en-US" b="1" dirty="0" smtClean="0"/>
              <a:t>/2017/</a:t>
            </a:r>
            <a:r>
              <a:rPr lang="en-US" b="1" dirty="0" err="1" smtClean="0"/>
              <a:t>mb</a:t>
            </a:r>
            <a:r>
              <a:rPr lang="en-US" b="1" dirty="0" smtClean="0"/>
              <a:t>/c7mb00115k.</a:t>
            </a:r>
          </a:p>
          <a:p>
            <a:pPr lvl="0">
              <a:buClr>
                <a:schemeClr val="dk1"/>
              </a:buClr>
              <a:buSzPts val="2000"/>
            </a:pPr>
            <a:endParaRPr lang="en-US" b="1" dirty="0" smtClean="0"/>
          </a:p>
          <a:p>
            <a:pPr lvl="0">
              <a:buClr>
                <a:schemeClr val="dk1"/>
              </a:buClr>
              <a:buSzPts val="2000"/>
            </a:pPr>
            <a:r>
              <a:rPr lang="en-US" b="1" dirty="0" smtClean="0"/>
              <a:t> "Self-Organizing Maps Tutorial". </a:t>
            </a:r>
            <a:r>
              <a:rPr lang="en-US" b="1" dirty="0" err="1" smtClean="0"/>
              <a:t>Algobeans</a:t>
            </a:r>
            <a:r>
              <a:rPr lang="en-US" b="1" dirty="0" smtClean="0"/>
              <a:t>, 2019, https://algobeans.com/2017/11/02/self-organizing-map/.</a:t>
            </a:r>
          </a:p>
          <a:p>
            <a:pPr lvl="0">
              <a:buClr>
                <a:schemeClr val="dk1"/>
              </a:buClr>
              <a:buSzPts val="2000"/>
            </a:pPr>
            <a:endParaRPr lang="en-US" b="1" dirty="0" smtClean="0"/>
          </a:p>
          <a:p>
            <a:pPr lvl="0">
              <a:buClr>
                <a:schemeClr val="dk1"/>
              </a:buClr>
              <a:buSzPts val="2000"/>
            </a:pPr>
            <a:r>
              <a:rPr lang="en-US" b="1" dirty="0" smtClean="0"/>
              <a:t>“Trunk's Example of the Peaking Phenomenon.” Pattern Recognition Tools, 28 Nov. 2016, 37steps.com/2448/trunks-example/.</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2007 Cios / Pedrycz / Swiniarski / Kurgan</a:t>
            </a:r>
            <a:endParaRPr/>
          </a:p>
        </p:txBody>
      </p:sp>
      <p:sp>
        <p:nvSpPr>
          <p:cNvPr id="170" name="Google Shape;170;p22"/>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a:t>
            </a: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6</a:t>
            </a:fld>
            <a:endParaRPr/>
          </a:p>
        </p:txBody>
      </p:sp>
      <p:sp>
        <p:nvSpPr>
          <p:cNvPr id="171" name="Google Shape;171;p22"/>
          <p:cNvSpPr txBox="1">
            <a:spLocks noGrp="1"/>
          </p:cNvSpPr>
          <p:nvPr>
            <p:ph type="title"/>
          </p:nvPr>
        </p:nvSpPr>
        <p:spPr>
          <a:xfrm>
            <a:off x="533400" y="381000"/>
            <a:ext cx="7848600" cy="7175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4000"/>
              <a:buFont typeface="Arial"/>
              <a:buNone/>
            </a:pPr>
            <a:r>
              <a:rPr lang="en-US" sz="4000" b="1" i="0" u="none">
                <a:solidFill>
                  <a:srgbClr val="A50021"/>
                </a:solidFill>
                <a:latin typeface="Arial"/>
                <a:ea typeface="Arial"/>
                <a:cs typeface="Arial"/>
                <a:sym typeface="Arial"/>
              </a:rPr>
              <a:t>Feature Selection</a:t>
            </a:r>
            <a:endParaRPr/>
          </a:p>
        </p:txBody>
      </p:sp>
      <p:sp>
        <p:nvSpPr>
          <p:cNvPr id="172" name="Google Shape;172;p22"/>
          <p:cNvSpPr txBox="1">
            <a:spLocks noGrp="1"/>
          </p:cNvSpPr>
          <p:nvPr>
            <p:ph type="body" idx="1"/>
          </p:nvPr>
        </p:nvSpPr>
        <p:spPr>
          <a:xfrm>
            <a:off x="304800" y="1524000"/>
            <a:ext cx="8458200" cy="4648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Key feature selection methods:</a:t>
            </a:r>
            <a:endParaRPr/>
          </a:p>
          <a:p>
            <a:pPr marL="228600" lvl="0" indent="-228600" algn="l" rtl="0">
              <a:lnSpc>
                <a:spcPct val="90000"/>
              </a:lnSpc>
              <a:spcBef>
                <a:spcPts val="560"/>
              </a:spcBef>
              <a:spcAft>
                <a:spcPts val="0"/>
              </a:spcAft>
              <a:buClr>
                <a:schemeClr val="dk1"/>
              </a:buClr>
              <a:buSzPts val="2800"/>
              <a:buFont typeface="Arial"/>
              <a:buNone/>
            </a:pPr>
            <a:endParaRPr sz="2800" b="1" i="0" u="none">
              <a:solidFill>
                <a:schemeClr val="dk1"/>
              </a:solidFill>
              <a:latin typeface="Arial"/>
              <a:ea typeface="Arial"/>
              <a:cs typeface="Arial"/>
              <a:sym typeface="Arial"/>
            </a:endParaRPr>
          </a:p>
          <a:p>
            <a:pPr marL="228600" lvl="0" indent="-228600" algn="l" rtl="0">
              <a:lnSpc>
                <a:spcPct val="90000"/>
              </a:lnSpc>
              <a:spcBef>
                <a:spcPts val="56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  </a:t>
            </a:r>
            <a:r>
              <a:rPr lang="en-US" sz="2800" b="1" i="0" u="none">
                <a:solidFill>
                  <a:srgbClr val="0000CC"/>
                </a:solidFill>
                <a:latin typeface="Arial"/>
                <a:ea typeface="Arial"/>
                <a:cs typeface="Arial"/>
                <a:sym typeface="Arial"/>
              </a:rPr>
              <a:t>Open-loop (filter / front-end </a:t>
            </a:r>
            <a:r>
              <a:rPr lang="en-US" sz="2800" b="1" i="0" u="none">
                <a:solidFill>
                  <a:schemeClr val="dk1"/>
                </a:solidFill>
                <a:latin typeface="Arial"/>
                <a:ea typeface="Arial"/>
                <a:cs typeface="Arial"/>
                <a:sym typeface="Arial"/>
              </a:rPr>
              <a:t>/ preset bias</a:t>
            </a:r>
            <a:r>
              <a:rPr lang="en-US" sz="2800" b="1" i="0" u="none">
                <a:solidFill>
                  <a:srgbClr val="0000CC"/>
                </a:solidFill>
                <a:latin typeface="Arial"/>
                <a:ea typeface="Arial"/>
                <a:cs typeface="Arial"/>
                <a:sym typeface="Arial"/>
              </a:rPr>
              <a:t>) </a:t>
            </a:r>
            <a:endParaRPr/>
          </a:p>
          <a:p>
            <a:pPr marL="228600" lvl="0" indent="-228600" algn="l" rtl="0">
              <a:lnSpc>
                <a:spcPct val="90000"/>
              </a:lnSpc>
              <a:spcBef>
                <a:spcPts val="560"/>
              </a:spcBef>
              <a:spcAft>
                <a:spcPts val="0"/>
              </a:spcAft>
              <a:buClr>
                <a:srgbClr val="0000CC"/>
              </a:buClr>
              <a:buSzPts val="2800"/>
              <a:buFont typeface="Arial"/>
              <a:buNone/>
            </a:pPr>
            <a:r>
              <a:rPr lang="en-US" sz="2800" b="1" i="0" u="none">
                <a:solidFill>
                  <a:srgbClr val="0000CC"/>
                </a:solidFill>
                <a:latin typeface="Arial"/>
                <a:ea typeface="Arial"/>
                <a:cs typeface="Arial"/>
                <a:sym typeface="Arial"/>
              </a:rPr>
              <a:t> </a:t>
            </a:r>
            <a:endParaRPr/>
          </a:p>
          <a:p>
            <a:pPr marL="228600" lvl="0" indent="-228600" algn="l" rtl="0">
              <a:lnSpc>
                <a:spcPct val="90000"/>
              </a:lnSpc>
              <a:spcBef>
                <a:spcPts val="560"/>
              </a:spcBef>
              <a:spcAft>
                <a:spcPts val="0"/>
              </a:spcAft>
              <a:buClr>
                <a:srgbClr val="0000CC"/>
              </a:buClr>
              <a:buSzPts val="2800"/>
              <a:buFont typeface="Arial"/>
              <a:buNone/>
            </a:pPr>
            <a:r>
              <a:rPr lang="en-US" sz="2800" b="1" i="0" u="none">
                <a:solidFill>
                  <a:srgbClr val="0000CC"/>
                </a:solidFill>
                <a:latin typeface="Arial"/>
                <a:ea typeface="Arial"/>
                <a:cs typeface="Arial"/>
                <a:sym typeface="Arial"/>
              </a:rPr>
              <a:t>- Closed-loop (wrapper </a:t>
            </a:r>
            <a:r>
              <a:rPr lang="en-US" sz="2800" b="1" i="0" u="none">
                <a:solidFill>
                  <a:schemeClr val="dk1"/>
                </a:solidFill>
                <a:latin typeface="Arial"/>
                <a:ea typeface="Arial"/>
                <a:cs typeface="Arial"/>
                <a:sym typeface="Arial"/>
              </a:rPr>
              <a:t>/ performance bias</a:t>
            </a:r>
            <a:r>
              <a:rPr lang="en-US" sz="2800" b="1" i="0" u="none">
                <a:solidFill>
                  <a:srgbClr val="0000CC"/>
                </a:solidFill>
                <a:latin typeface="Arial"/>
                <a:ea typeface="Arial"/>
                <a:cs typeface="Arial"/>
                <a:sym typeface="Arial"/>
              </a:rPr>
              <a:t>)</a:t>
            </a:r>
            <a:endParaRPr/>
          </a:p>
          <a:p>
            <a:pPr marL="228600" lvl="0" indent="-50800" algn="l" rtl="0">
              <a:lnSpc>
                <a:spcPct val="90000"/>
              </a:lnSpc>
              <a:spcBef>
                <a:spcPts val="560"/>
              </a:spcBef>
              <a:spcAft>
                <a:spcPts val="0"/>
              </a:spcAft>
              <a:buClr>
                <a:schemeClr val="dk1"/>
              </a:buClr>
              <a:buSzPts val="2800"/>
              <a:buFont typeface="Noto Sans Symbols"/>
              <a:buNone/>
            </a:pPr>
            <a:endParaRPr sz="2800" b="1" i="0" u="none">
              <a:solidFill>
                <a:srgbClr val="0000CC"/>
              </a:solidFill>
              <a:latin typeface="Arial"/>
              <a:ea typeface="Arial"/>
              <a:cs typeface="Arial"/>
              <a:sym typeface="Arial"/>
            </a:endParaRPr>
          </a:p>
          <a:p>
            <a:pPr marL="228600" lvl="0" indent="-228600" algn="l" rtl="0">
              <a:lnSpc>
                <a:spcPct val="90000"/>
              </a:lnSpc>
              <a:spcBef>
                <a:spcPts val="560"/>
              </a:spcBef>
              <a:spcAft>
                <a:spcPts val="0"/>
              </a:spcAft>
              <a:buClr>
                <a:schemeClr val="dk1"/>
              </a:buClr>
              <a:buSzPts val="2800"/>
              <a:buFont typeface="Arial"/>
              <a:buNone/>
            </a:pPr>
            <a:endParaRPr sz="2800" b="1" i="0" u="none">
              <a:solidFill>
                <a:srgbClr val="0000CC"/>
              </a:solidFill>
              <a:latin typeface="Arial"/>
              <a:ea typeface="Arial"/>
              <a:cs typeface="Arial"/>
              <a:sym typeface="Arial"/>
            </a:endParaRPr>
          </a:p>
          <a:p>
            <a:pPr marL="228600" lvl="0" indent="-228600" algn="l" rtl="0">
              <a:lnSpc>
                <a:spcPct val="90000"/>
              </a:lnSpc>
              <a:spcBef>
                <a:spcPts val="48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Result: data set with reduced # of features according 	to a chosen criterion</a:t>
            </a:r>
            <a:endParaRPr/>
          </a:p>
          <a:p>
            <a:pPr marL="228600" lvl="0" indent="-228600" algn="l" rtl="0">
              <a:lnSpc>
                <a:spcPct val="90000"/>
              </a:lnSpc>
              <a:spcBef>
                <a:spcPts val="400"/>
              </a:spcBef>
              <a:spcAft>
                <a:spcPts val="0"/>
              </a:spcAft>
              <a:buClr>
                <a:schemeClr val="dk1"/>
              </a:buClr>
              <a:buSzPts val="2000"/>
              <a:buFont typeface="Arial"/>
              <a:buNone/>
            </a:pPr>
            <a:endParaRPr sz="2000" b="1" i="0" u="none">
              <a:solidFill>
                <a:schemeClr val="dk1"/>
              </a:solidFill>
              <a:latin typeface="Arial"/>
              <a:ea typeface="Arial"/>
              <a:cs typeface="Arial"/>
              <a:sym typeface="Arial"/>
            </a:endParaRPr>
          </a:p>
          <a:p>
            <a:pPr marL="228600" lvl="0" indent="-228600" algn="l" rtl="0">
              <a:lnSpc>
                <a:spcPct val="90000"/>
              </a:lnSpc>
              <a:spcBef>
                <a:spcPts val="40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2007 Cios / Pedrycz / Swiniarski / Kurgan</a:t>
            </a:r>
            <a:endParaRPr/>
          </a:p>
        </p:txBody>
      </p:sp>
      <p:sp>
        <p:nvSpPr>
          <p:cNvPr id="178" name="Google Shape;178;p23"/>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a:t>
            </a: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7</a:t>
            </a:fld>
            <a:endParaRPr/>
          </a:p>
        </p:txBody>
      </p:sp>
      <p:sp>
        <p:nvSpPr>
          <p:cNvPr id="179" name="Google Shape;179;p23"/>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180" name="Google Shape;180;p23"/>
          <p:cNvSpPr txBox="1">
            <a:spLocks noGrp="1"/>
          </p:cNvSpPr>
          <p:nvPr>
            <p:ph type="body" idx="1"/>
          </p:nvPr>
        </p:nvSpPr>
        <p:spPr>
          <a:xfrm>
            <a:off x="152400" y="1371600"/>
            <a:ext cx="8991600" cy="4053741"/>
          </a:xfrm>
          <a:prstGeom prst="rect">
            <a:avLst/>
          </a:prstGeom>
          <a:noFill/>
          <a:ln>
            <a:noFill/>
          </a:ln>
        </p:spPr>
        <p:txBody>
          <a:bodyPr spcFirstLastPara="1" wrap="square" lIns="91425" tIns="45700" rIns="91425" bIns="45700" anchor="t" anchorCtr="0">
            <a:noAutofit/>
          </a:bodyPr>
          <a:lstStyle/>
          <a:p>
            <a:pPr marL="230186" lvl="0" indent="-230186" algn="l" rtl="0">
              <a:lnSpc>
                <a:spcPct val="80000"/>
              </a:lnSpc>
              <a:spcBef>
                <a:spcPts val="0"/>
              </a:spcBef>
              <a:spcAft>
                <a:spcPts val="0"/>
              </a:spcAft>
              <a:buClr>
                <a:schemeClr val="dk2"/>
              </a:buClr>
              <a:buSzPts val="2000"/>
              <a:buFont typeface="Arial"/>
              <a:buNone/>
            </a:pPr>
            <a:r>
              <a:rPr lang="en-US" sz="2000" b="1" i="0" u="none" dirty="0">
                <a:solidFill>
                  <a:schemeClr val="dk2"/>
                </a:solidFill>
                <a:latin typeface="Arial"/>
                <a:ea typeface="Arial"/>
                <a:cs typeface="Arial"/>
                <a:sym typeface="Arial"/>
              </a:rPr>
              <a:t>Open-loop methods (FILTER, </a:t>
            </a:r>
            <a:r>
              <a:rPr lang="en-US" sz="2000" b="1" i="0" u="none" dirty="0">
                <a:solidFill>
                  <a:srgbClr val="0000CC"/>
                </a:solidFill>
                <a:latin typeface="Arial"/>
                <a:ea typeface="Arial"/>
                <a:cs typeface="Arial"/>
                <a:sym typeface="Arial"/>
              </a:rPr>
              <a:t>preset bias</a:t>
            </a:r>
            <a:r>
              <a:rPr lang="en-US" sz="2000" b="1" i="0" u="none" dirty="0">
                <a:solidFill>
                  <a:schemeClr val="dk2"/>
                </a:solidFill>
                <a:latin typeface="Arial"/>
                <a:ea typeface="Arial"/>
                <a:cs typeface="Arial"/>
                <a:sym typeface="Arial"/>
              </a:rPr>
              <a:t>, </a:t>
            </a:r>
            <a:r>
              <a:rPr lang="en-US" sz="2000" b="1" i="0" u="none" dirty="0">
                <a:solidFill>
                  <a:schemeClr val="dk1"/>
                </a:solidFill>
                <a:latin typeface="Arial"/>
                <a:ea typeface="Arial"/>
                <a:cs typeface="Arial"/>
                <a:sym typeface="Arial"/>
              </a:rPr>
              <a:t>front end</a:t>
            </a:r>
            <a:r>
              <a:rPr lang="en-US" sz="2000" b="1" i="0" u="none" dirty="0">
                <a:solidFill>
                  <a:schemeClr val="dk2"/>
                </a:solidFill>
                <a:latin typeface="Arial"/>
                <a:ea typeface="Arial"/>
                <a:cs typeface="Arial"/>
                <a:sym typeface="Arial"/>
              </a:rPr>
              <a:t>):</a:t>
            </a:r>
            <a:endParaRPr dirty="0"/>
          </a:p>
          <a:p>
            <a:pPr marL="230186" lvl="0" indent="-230186" algn="l" rtl="0">
              <a:lnSpc>
                <a:spcPct val="80000"/>
              </a:lnSpc>
              <a:spcBef>
                <a:spcPts val="400"/>
              </a:spcBef>
              <a:spcAft>
                <a:spcPts val="0"/>
              </a:spcAft>
              <a:buClr>
                <a:schemeClr val="dk1"/>
              </a:buClr>
              <a:buSzPts val="2000"/>
              <a:buFont typeface="Arial"/>
              <a:buNone/>
            </a:pPr>
            <a:r>
              <a:rPr lang="en-US" sz="2000" b="1" i="0" u="none" dirty="0">
                <a:solidFill>
                  <a:schemeClr val="dk1"/>
                </a:solidFill>
                <a:latin typeface="Arial"/>
                <a:ea typeface="Arial"/>
                <a:cs typeface="Arial"/>
                <a:sym typeface="Arial"/>
              </a:rPr>
              <a:t>	</a:t>
            </a:r>
            <a:endParaRPr dirty="0"/>
          </a:p>
          <a:p>
            <a:pPr marL="230187" lvl="0" indent="-230187" algn="l" rtl="0">
              <a:lnSpc>
                <a:spcPct val="80000"/>
              </a:lnSpc>
              <a:spcBef>
                <a:spcPts val="400"/>
              </a:spcBef>
              <a:spcAft>
                <a:spcPts val="0"/>
              </a:spcAft>
              <a:buClr>
                <a:srgbClr val="0000CC"/>
              </a:buClr>
              <a:buSzPts val="2000"/>
              <a:buFont typeface="Arial"/>
              <a:buNone/>
            </a:pPr>
            <a:r>
              <a:rPr lang="en-US" sz="2000" b="1" i="0" u="none" dirty="0">
                <a:solidFill>
                  <a:srgbClr val="0000CC"/>
                </a:solidFill>
                <a:latin typeface="Arial"/>
                <a:ea typeface="Arial"/>
                <a:cs typeface="Arial"/>
                <a:sym typeface="Arial"/>
              </a:rPr>
              <a:t>Select features for which the reduced data maximizes between-class separability; achieved by evaluating within-class and between-class covariance  matrices; </a:t>
            </a:r>
            <a:endParaRPr dirty="0"/>
          </a:p>
          <a:p>
            <a:pPr marL="230187" lvl="0" indent="-230187" algn="l" rtl="0">
              <a:lnSpc>
                <a:spcPct val="80000"/>
              </a:lnSpc>
              <a:spcBef>
                <a:spcPts val="400"/>
              </a:spcBef>
              <a:spcAft>
                <a:spcPts val="0"/>
              </a:spcAft>
              <a:buClr>
                <a:schemeClr val="accent2"/>
              </a:buClr>
              <a:buSzPts val="2000"/>
              <a:buFont typeface="Arial"/>
              <a:buNone/>
            </a:pPr>
            <a:r>
              <a:rPr lang="en-US" sz="2000" b="1" i="0" u="none" dirty="0">
                <a:solidFill>
                  <a:schemeClr val="accent2"/>
                </a:solidFill>
                <a:latin typeface="Arial"/>
                <a:ea typeface="Arial"/>
                <a:cs typeface="Arial"/>
                <a:sym typeface="Arial"/>
              </a:rPr>
              <a:t>	</a:t>
            </a:r>
            <a:r>
              <a:rPr lang="en-US" sz="2000" b="1" i="0" u="none" dirty="0">
                <a:solidFill>
                  <a:schemeClr val="dk1"/>
                </a:solidFill>
                <a:latin typeface="Arial"/>
                <a:ea typeface="Arial"/>
                <a:cs typeface="Arial"/>
                <a:sym typeface="Arial"/>
              </a:rPr>
              <a:t>no feedback mechanism.</a:t>
            </a:r>
          </a:p>
          <a:p>
            <a:pPr marL="230187" lvl="0" indent="-230187" algn="l" rtl="0">
              <a:lnSpc>
                <a:spcPct val="80000"/>
              </a:lnSpc>
              <a:spcBef>
                <a:spcPts val="400"/>
              </a:spcBef>
              <a:spcAft>
                <a:spcPts val="0"/>
              </a:spcAft>
              <a:buClr>
                <a:schemeClr val="accent2"/>
              </a:buClr>
              <a:buSzPts val="2000"/>
              <a:buFont typeface="Arial"/>
              <a:buNone/>
            </a:pPr>
            <a:endParaRPr lang="en-US" sz="2000" b="1" dirty="0"/>
          </a:p>
          <a:p>
            <a:pPr marL="230187" lvl="0" indent="-230187" algn="l" rtl="0">
              <a:lnSpc>
                <a:spcPct val="80000"/>
              </a:lnSpc>
              <a:spcBef>
                <a:spcPts val="400"/>
              </a:spcBef>
              <a:spcAft>
                <a:spcPts val="0"/>
              </a:spcAft>
              <a:buClr>
                <a:schemeClr val="accent2"/>
              </a:buClr>
              <a:buSzPts val="2000"/>
              <a:buFont typeface="Arial"/>
              <a:buNone/>
            </a:pPr>
            <a:endParaRPr lang="en-US" sz="2000" b="1" dirty="0"/>
          </a:p>
          <a:p>
            <a:pPr marL="230187" lvl="0" indent="-230187" algn="l" rtl="0">
              <a:lnSpc>
                <a:spcPct val="80000"/>
              </a:lnSpc>
              <a:spcBef>
                <a:spcPts val="400"/>
              </a:spcBef>
              <a:spcAft>
                <a:spcPts val="0"/>
              </a:spcAft>
              <a:buClr>
                <a:schemeClr val="accent2"/>
              </a:buClr>
              <a:buSzPts val="2000"/>
              <a:buFont typeface="Arial"/>
              <a:buNone/>
            </a:pPr>
            <a:endParaRPr lang="en-US" sz="2000" b="1" dirty="0"/>
          </a:p>
          <a:p>
            <a:pPr marL="230187" lvl="0" indent="-230187" algn="l" rtl="0">
              <a:lnSpc>
                <a:spcPct val="80000"/>
              </a:lnSpc>
              <a:spcBef>
                <a:spcPts val="400"/>
              </a:spcBef>
              <a:spcAft>
                <a:spcPts val="0"/>
              </a:spcAft>
              <a:buClr>
                <a:schemeClr val="accent2"/>
              </a:buClr>
              <a:buSzPts val="2000"/>
              <a:buFont typeface="Arial"/>
              <a:buNone/>
            </a:pPr>
            <a:endParaRPr lang="en-US" sz="2000" b="1" dirty="0"/>
          </a:p>
          <a:p>
            <a:pPr marL="230187" lvl="0" indent="-230187" algn="l" rtl="0">
              <a:lnSpc>
                <a:spcPct val="80000"/>
              </a:lnSpc>
              <a:spcBef>
                <a:spcPts val="400"/>
              </a:spcBef>
              <a:spcAft>
                <a:spcPts val="0"/>
              </a:spcAft>
              <a:buClr>
                <a:schemeClr val="accent2"/>
              </a:buClr>
              <a:buSzPts val="2000"/>
              <a:buFont typeface="Arial"/>
              <a:buNone/>
            </a:pPr>
            <a:r>
              <a:rPr lang="en-US" sz="2000" b="1" dirty="0"/>
              <a:t>Filter Method (generalized) From </a:t>
            </a:r>
            <a:r>
              <a:rPr lang="en-US" sz="2000" b="1" dirty="0">
                <a:hlinkClick r:id="rId3"/>
              </a:rPr>
              <a:t>here</a:t>
            </a:r>
            <a:endParaRPr dirty="0"/>
          </a:p>
        </p:txBody>
      </p:sp>
      <p:pic>
        <p:nvPicPr>
          <p:cNvPr id="3" name="Picture 2">
            <a:extLst>
              <a:ext uri="{FF2B5EF4-FFF2-40B4-BE49-F238E27FC236}">
                <a16:creationId xmlns:a16="http://schemas.microsoft.com/office/drawing/2014/main" xmlns="" id="{FEC09661-1FC4-4501-B48E-522D5865A580}"/>
              </a:ext>
            </a:extLst>
          </p:cNvPr>
          <p:cNvPicPr>
            <a:picLocks noChangeAspect="1"/>
          </p:cNvPicPr>
          <p:nvPr/>
        </p:nvPicPr>
        <p:blipFill>
          <a:blip r:embed="rId4"/>
          <a:stretch>
            <a:fillRect/>
          </a:stretch>
        </p:blipFill>
        <p:spPr>
          <a:xfrm>
            <a:off x="0" y="4522714"/>
            <a:ext cx="9144000" cy="902627"/>
          </a:xfrm>
          <a:prstGeom prst="rect">
            <a:avLst/>
          </a:prstGeom>
        </p:spPr>
      </p:pic>
    </p:spTree>
    <p:extLst>
      <p:ext uri="{BB962C8B-B14F-4D97-AF65-F5344CB8AC3E}">
        <p14:creationId xmlns:p14="http://schemas.microsoft.com/office/powerpoint/2010/main" xmlns="" val="86410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2007 Cios / Pedrycz / Swiniarski / Kurgan</a:t>
            </a:r>
            <a:endParaRPr/>
          </a:p>
        </p:txBody>
      </p:sp>
      <p:sp>
        <p:nvSpPr>
          <p:cNvPr id="186" name="Google Shape;186;p24"/>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a:t>
            </a: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8</a:t>
            </a:fld>
            <a:endParaRPr/>
          </a:p>
        </p:txBody>
      </p:sp>
      <p:sp>
        <p:nvSpPr>
          <p:cNvPr id="187" name="Google Shape;187;p24"/>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dirty="0">
                <a:solidFill>
                  <a:srgbClr val="A50021"/>
                </a:solidFill>
                <a:latin typeface="Arial"/>
                <a:ea typeface="Arial"/>
                <a:cs typeface="Arial"/>
                <a:sym typeface="Arial"/>
              </a:rPr>
              <a:t>Feature Selection</a:t>
            </a:r>
            <a:endParaRPr dirty="0"/>
          </a:p>
        </p:txBody>
      </p:sp>
      <p:pic>
        <p:nvPicPr>
          <p:cNvPr id="188" name="Google Shape;188;p24" descr="open_loop_small"/>
          <p:cNvPicPr preferRelativeResize="0">
            <a:picLocks noGrp="1"/>
          </p:cNvPicPr>
          <p:nvPr>
            <p:ph type="body" idx="1"/>
          </p:nvPr>
        </p:nvPicPr>
        <p:blipFill rotWithShape="1">
          <a:blip r:embed="rId3">
            <a:alphaModFix/>
          </a:blip>
          <a:srcRect/>
          <a:stretch/>
        </p:blipFill>
        <p:spPr>
          <a:xfrm>
            <a:off x="430212" y="1516062"/>
            <a:ext cx="8408987" cy="3665537"/>
          </a:xfrm>
          <a:prstGeom prst="rect">
            <a:avLst/>
          </a:prstGeom>
          <a:noFill/>
          <a:ln>
            <a:noFill/>
          </a:ln>
        </p:spPr>
      </p:pic>
      <p:sp>
        <p:nvSpPr>
          <p:cNvPr id="189" name="Google Shape;189;p24"/>
          <p:cNvSpPr txBox="1"/>
          <p:nvPr/>
        </p:nvSpPr>
        <p:spPr>
          <a:xfrm>
            <a:off x="2362200" y="5638800"/>
            <a:ext cx="4413250"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An open loop feature selection method</a:t>
            </a:r>
            <a:endParaRPr/>
          </a:p>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p:nvPr/>
        </p:nvSpPr>
        <p:spPr>
          <a:xfrm>
            <a:off x="3124200" y="6248400"/>
            <a:ext cx="58674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2007 Cios / Pedrycz / Swiniarski / Kurgan</a:t>
            </a:r>
            <a:endParaRPr/>
          </a:p>
        </p:txBody>
      </p:sp>
      <p:sp>
        <p:nvSpPr>
          <p:cNvPr id="178" name="Google Shape;178;p23"/>
          <p:cNvSpPr txBox="1"/>
          <p:nvPr/>
        </p:nvSpPr>
        <p:spPr>
          <a:xfrm>
            <a:off x="6172200" y="6248400"/>
            <a:ext cx="2514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a:t>
            </a: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9</a:t>
            </a:fld>
            <a:endParaRPr/>
          </a:p>
        </p:txBody>
      </p:sp>
      <p:sp>
        <p:nvSpPr>
          <p:cNvPr id="179" name="Google Shape;179;p23"/>
          <p:cNvSpPr txBox="1">
            <a:spLocks noGrp="1"/>
          </p:cNvSpPr>
          <p:nvPr>
            <p:ph type="title"/>
          </p:nvPr>
        </p:nvSpPr>
        <p:spPr>
          <a:xfrm>
            <a:off x="685800" y="457200"/>
            <a:ext cx="7772400" cy="6413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A50021"/>
              </a:buClr>
              <a:buSzPts val="3600"/>
              <a:buFont typeface="Arial"/>
              <a:buNone/>
            </a:pPr>
            <a:r>
              <a:rPr lang="en-US" sz="3600" b="1" i="0" u="none">
                <a:solidFill>
                  <a:srgbClr val="A50021"/>
                </a:solidFill>
                <a:latin typeface="Arial"/>
                <a:ea typeface="Arial"/>
                <a:cs typeface="Arial"/>
                <a:sym typeface="Arial"/>
              </a:rPr>
              <a:t>Feature Selection</a:t>
            </a:r>
            <a:endParaRPr/>
          </a:p>
        </p:txBody>
      </p:sp>
      <p:sp>
        <p:nvSpPr>
          <p:cNvPr id="180" name="Google Shape;180;p23"/>
          <p:cNvSpPr txBox="1">
            <a:spLocks noGrp="1"/>
          </p:cNvSpPr>
          <p:nvPr>
            <p:ph type="body" idx="1"/>
          </p:nvPr>
        </p:nvSpPr>
        <p:spPr>
          <a:xfrm>
            <a:off x="152400" y="1371600"/>
            <a:ext cx="8991600" cy="5029200"/>
          </a:xfrm>
          <a:prstGeom prst="rect">
            <a:avLst/>
          </a:prstGeom>
          <a:noFill/>
          <a:ln>
            <a:noFill/>
          </a:ln>
        </p:spPr>
        <p:txBody>
          <a:bodyPr spcFirstLastPara="1" wrap="square" lIns="91425" tIns="45700" rIns="91425" bIns="45700" anchor="t" anchorCtr="0">
            <a:noAutofit/>
          </a:bodyPr>
          <a:lstStyle/>
          <a:p>
            <a:pPr marL="230186" lvl="0" indent="-230186" algn="l" rtl="0">
              <a:lnSpc>
                <a:spcPct val="80000"/>
              </a:lnSpc>
              <a:spcBef>
                <a:spcPts val="400"/>
              </a:spcBef>
              <a:spcAft>
                <a:spcPts val="0"/>
              </a:spcAft>
              <a:buClr>
                <a:schemeClr val="dk2"/>
              </a:buClr>
              <a:buSzPts val="2000"/>
              <a:buFont typeface="Arial"/>
              <a:buNone/>
            </a:pPr>
            <a:r>
              <a:rPr lang="en-US" sz="2000" b="1" i="0" u="none" dirty="0">
                <a:solidFill>
                  <a:schemeClr val="dk2"/>
                </a:solidFill>
                <a:latin typeface="Arial"/>
                <a:ea typeface="Arial"/>
                <a:cs typeface="Arial"/>
                <a:sym typeface="Arial"/>
              </a:rPr>
              <a:t>Closed-loop methods (WRAPPER, </a:t>
            </a:r>
            <a:r>
              <a:rPr lang="en-US" sz="2000" b="1" i="0" u="none" dirty="0">
                <a:solidFill>
                  <a:srgbClr val="0000CC"/>
                </a:solidFill>
                <a:latin typeface="Arial"/>
                <a:ea typeface="Arial"/>
                <a:cs typeface="Arial"/>
                <a:sym typeface="Arial"/>
              </a:rPr>
              <a:t>performance bias</a:t>
            </a:r>
            <a:r>
              <a:rPr lang="en-US" sz="2000" b="1" i="0" u="none" dirty="0">
                <a:solidFill>
                  <a:schemeClr val="dk2"/>
                </a:solidFill>
                <a:latin typeface="Arial"/>
                <a:ea typeface="Arial"/>
                <a:cs typeface="Arial"/>
                <a:sym typeface="Arial"/>
              </a:rPr>
              <a:t>, </a:t>
            </a:r>
            <a:r>
              <a:rPr lang="en-US" sz="2000" b="1" i="0" u="none" dirty="0">
                <a:solidFill>
                  <a:schemeClr val="dk1"/>
                </a:solidFill>
                <a:latin typeface="Arial"/>
                <a:ea typeface="Arial"/>
                <a:cs typeface="Arial"/>
                <a:sym typeface="Arial"/>
              </a:rPr>
              <a:t>classifier feedback</a:t>
            </a:r>
            <a:r>
              <a:rPr lang="en-US" sz="2000" b="1" i="0" u="none" dirty="0">
                <a:solidFill>
                  <a:schemeClr val="dk2"/>
                </a:solidFill>
                <a:latin typeface="Arial"/>
                <a:ea typeface="Arial"/>
                <a:cs typeface="Arial"/>
                <a:sym typeface="Arial"/>
              </a:rPr>
              <a:t>):</a:t>
            </a:r>
            <a:endParaRPr dirty="0"/>
          </a:p>
          <a:p>
            <a:pPr marL="230186" lvl="0" indent="-230186" algn="l" rtl="0">
              <a:lnSpc>
                <a:spcPct val="80000"/>
              </a:lnSpc>
              <a:spcBef>
                <a:spcPts val="400"/>
              </a:spcBef>
              <a:spcAft>
                <a:spcPts val="0"/>
              </a:spcAft>
              <a:buClr>
                <a:schemeClr val="dk1"/>
              </a:buClr>
              <a:buSzPts val="2000"/>
              <a:buFont typeface="Arial"/>
              <a:buNone/>
            </a:pPr>
            <a:endParaRPr sz="2000" b="1" i="0" u="none" dirty="0">
              <a:solidFill>
                <a:schemeClr val="dk1"/>
              </a:solidFill>
              <a:latin typeface="Arial"/>
              <a:ea typeface="Arial"/>
              <a:cs typeface="Arial"/>
              <a:sym typeface="Arial"/>
            </a:endParaRPr>
          </a:p>
          <a:p>
            <a:pPr marL="230186" lvl="0" indent="-230186" algn="l" rtl="0">
              <a:lnSpc>
                <a:spcPct val="80000"/>
              </a:lnSpc>
              <a:spcBef>
                <a:spcPts val="400"/>
              </a:spcBef>
              <a:spcAft>
                <a:spcPts val="0"/>
              </a:spcAft>
              <a:buClr>
                <a:srgbClr val="0000CC"/>
              </a:buClr>
              <a:buSzPts val="2000"/>
              <a:buFont typeface="Arial"/>
              <a:buNone/>
            </a:pPr>
            <a:r>
              <a:rPr lang="en-US" sz="2000" b="1" i="0" u="none" dirty="0">
                <a:solidFill>
                  <a:srgbClr val="0000CC"/>
                </a:solidFill>
                <a:latin typeface="Arial"/>
                <a:ea typeface="Arial"/>
                <a:cs typeface="Arial"/>
                <a:sym typeface="Arial"/>
              </a:rPr>
              <a:t>Select features based on the processing algorithm’s performance (feedback mechanism) that serves as a criterion for a feature subset selection.</a:t>
            </a:r>
            <a:r>
              <a:rPr lang="en-US" sz="2000" b="1" i="0" u="none" dirty="0">
                <a:solidFill>
                  <a:srgbClr val="33CC33"/>
                </a:solidFill>
                <a:latin typeface="Arial"/>
                <a:ea typeface="Arial"/>
                <a:cs typeface="Arial"/>
                <a:sym typeface="Arial"/>
              </a:rPr>
              <a:t> </a:t>
            </a:r>
          </a:p>
          <a:p>
            <a:pPr marL="230186" lvl="0" indent="-230186" algn="l" rtl="0">
              <a:lnSpc>
                <a:spcPct val="80000"/>
              </a:lnSpc>
              <a:spcBef>
                <a:spcPts val="400"/>
              </a:spcBef>
              <a:spcAft>
                <a:spcPts val="0"/>
              </a:spcAft>
              <a:buClr>
                <a:srgbClr val="0000CC"/>
              </a:buClr>
              <a:buSzPts val="2000"/>
              <a:buFont typeface="Arial"/>
              <a:buNone/>
            </a:pPr>
            <a:endParaRPr lang="en-US" sz="2000" b="1" dirty="0">
              <a:solidFill>
                <a:srgbClr val="33CC33"/>
              </a:solidFill>
            </a:endParaRPr>
          </a:p>
          <a:p>
            <a:pPr marL="230186" lvl="0" indent="-230186" algn="l" rtl="0">
              <a:lnSpc>
                <a:spcPct val="80000"/>
              </a:lnSpc>
              <a:spcBef>
                <a:spcPts val="400"/>
              </a:spcBef>
              <a:spcAft>
                <a:spcPts val="0"/>
              </a:spcAft>
              <a:buClr>
                <a:srgbClr val="0000CC"/>
              </a:buClr>
              <a:buSzPts val="2000"/>
              <a:buFont typeface="Arial"/>
              <a:buNone/>
            </a:pPr>
            <a:endParaRPr lang="en-US" sz="2000" b="1" dirty="0">
              <a:solidFill>
                <a:srgbClr val="33CC33"/>
              </a:solidFill>
            </a:endParaRPr>
          </a:p>
          <a:p>
            <a:pPr marL="230186" lvl="0" indent="-230186">
              <a:lnSpc>
                <a:spcPct val="80000"/>
              </a:lnSpc>
              <a:spcBef>
                <a:spcPts val="400"/>
              </a:spcBef>
              <a:buClr>
                <a:srgbClr val="0000CC"/>
              </a:buClr>
              <a:buSzPts val="2000"/>
              <a:buNone/>
            </a:pPr>
            <a:r>
              <a:rPr lang="en-US" sz="2000" b="1" dirty="0">
                <a:solidFill>
                  <a:schemeClr val="dk2"/>
                </a:solidFill>
              </a:rPr>
              <a:t>WRAPPER Method (Generalized) From </a:t>
            </a:r>
            <a:r>
              <a:rPr lang="en-US" sz="2000" b="1" dirty="0">
                <a:solidFill>
                  <a:schemeClr val="dk2"/>
                </a:solidFill>
                <a:hlinkClick r:id="rId3"/>
              </a:rPr>
              <a:t>here</a:t>
            </a:r>
            <a:endParaRPr sz="2000" dirty="0"/>
          </a:p>
        </p:txBody>
      </p:sp>
      <p:pic>
        <p:nvPicPr>
          <p:cNvPr id="3" name="Picture 2">
            <a:extLst>
              <a:ext uri="{FF2B5EF4-FFF2-40B4-BE49-F238E27FC236}">
                <a16:creationId xmlns:a16="http://schemas.microsoft.com/office/drawing/2014/main" xmlns="" id="{E42E9A51-A4CC-4A19-80A3-CD36245B748D}"/>
              </a:ext>
            </a:extLst>
          </p:cNvPr>
          <p:cNvPicPr>
            <a:picLocks noChangeAspect="1"/>
          </p:cNvPicPr>
          <p:nvPr/>
        </p:nvPicPr>
        <p:blipFill>
          <a:blip r:embed="rId4"/>
          <a:stretch>
            <a:fillRect/>
          </a:stretch>
        </p:blipFill>
        <p:spPr>
          <a:xfrm>
            <a:off x="0" y="3944633"/>
            <a:ext cx="9144000" cy="2563318"/>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1752</Words>
  <Application>Microsoft Office PowerPoint</Application>
  <PresentationFormat>On-screen Show (4:3)</PresentationFormat>
  <Paragraphs>513</Paragraphs>
  <Slides>57</Slides>
  <Notes>54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Default Design</vt:lpstr>
      <vt:lpstr>Chapter 7 FEATURE  EXTRACTION AND SELECTION  METHODS Part 3</vt:lpstr>
      <vt:lpstr>Feature Selection</vt:lpstr>
      <vt:lpstr>Feature Selection</vt:lpstr>
      <vt:lpstr>Feature Selection</vt:lpstr>
      <vt:lpstr>Feature Selection</vt:lpstr>
      <vt:lpstr>Feature Selection</vt:lpstr>
      <vt:lpstr>Feature Selection</vt:lpstr>
      <vt:lpstr>Feature Selection</vt:lpstr>
      <vt:lpstr>Feature Selection</vt:lpstr>
      <vt:lpstr>Feature Selection</vt:lpstr>
      <vt:lpstr>Summary of differences</vt:lpstr>
      <vt:lpstr>Feature Selection</vt:lpstr>
      <vt:lpstr>Feature Selection</vt:lpstr>
      <vt:lpstr>Feature Selection Peaking Phenomenon</vt:lpstr>
      <vt:lpstr>Feature Selection</vt:lpstr>
      <vt:lpstr>Feature Selection</vt:lpstr>
      <vt:lpstr>Feature Selection</vt:lpstr>
      <vt:lpstr>Feature Selection</vt:lpstr>
      <vt:lpstr>Feature Selection</vt:lpstr>
      <vt:lpstr>Minimum Description Length Principle </vt:lpstr>
      <vt:lpstr>Minimum Description Length Principle </vt:lpstr>
      <vt:lpstr>MDL Example</vt:lpstr>
      <vt:lpstr>Slide 23</vt:lpstr>
      <vt:lpstr>Slide 24</vt:lpstr>
      <vt:lpstr>Slide 25</vt:lpstr>
      <vt:lpstr>Slide 26</vt:lpstr>
      <vt:lpstr>Slide 27</vt:lpstr>
      <vt:lpstr>Slide 28</vt:lpstr>
      <vt:lpstr>Slide 29</vt:lpstr>
      <vt:lpstr>Feature Selection</vt:lpstr>
      <vt:lpstr>Feature Selection</vt:lpstr>
      <vt:lpstr>Feature Selection</vt:lpstr>
      <vt:lpstr>Feature Selection</vt:lpstr>
      <vt:lpstr>Feature Selection</vt:lpstr>
      <vt:lpstr>Feature Selection</vt:lpstr>
      <vt:lpstr>Feature Selection</vt:lpstr>
      <vt:lpstr>Feature Selection</vt:lpstr>
      <vt:lpstr>Feature Selection</vt:lpstr>
      <vt:lpstr>Feature Selection</vt:lpstr>
      <vt:lpstr>Feature Selection</vt:lpstr>
      <vt:lpstr>Feature Selection</vt:lpstr>
      <vt:lpstr>Slide 42</vt:lpstr>
      <vt:lpstr>Feature Selection</vt:lpstr>
      <vt:lpstr>Slide 44</vt:lpstr>
      <vt:lpstr>Feature Selection</vt:lpstr>
      <vt:lpstr>Slide 46</vt:lpstr>
      <vt:lpstr>Feature Selection</vt:lpstr>
      <vt:lpstr>Slide 48</vt:lpstr>
      <vt:lpstr>Feature Selection</vt:lpstr>
      <vt:lpstr>Slide 50</vt:lpstr>
      <vt:lpstr>Feature Selection</vt:lpstr>
      <vt:lpstr>Slide 52</vt:lpstr>
      <vt:lpstr>Slide 53</vt:lpstr>
      <vt:lpstr>Slide 54</vt:lpstr>
      <vt:lpstr>Feature Selection</vt:lpstr>
      <vt:lpstr>Self Organizing Map (SOM) Example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FEATURE  EXTRACTION AND SELECTION  METHODS Part 3</dc:title>
  <dc:creator>Krys</dc:creator>
  <cp:lastModifiedBy>Krys</cp:lastModifiedBy>
  <cp:revision>22</cp:revision>
  <dcterms:modified xsi:type="dcterms:W3CDTF">2019-03-18T09:48:49Z</dcterms:modified>
</cp:coreProperties>
</file>